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handoutMasterIdLst>
    <p:handoutMasterId r:id="rId29"/>
  </p:handoutMasterIdLst>
  <p:sldIdLst>
    <p:sldId id="265" r:id="rId2"/>
    <p:sldId id="404" r:id="rId3"/>
    <p:sldId id="263" r:id="rId4"/>
    <p:sldId id="300" r:id="rId5"/>
    <p:sldId id="280" r:id="rId6"/>
    <p:sldId id="335" r:id="rId7"/>
    <p:sldId id="354" r:id="rId8"/>
    <p:sldId id="357" r:id="rId9"/>
    <p:sldId id="358" r:id="rId10"/>
    <p:sldId id="264" r:id="rId11"/>
    <p:sldId id="405" r:id="rId12"/>
    <p:sldId id="324" r:id="rId13"/>
    <p:sldId id="401" r:id="rId14"/>
    <p:sldId id="406" r:id="rId15"/>
    <p:sldId id="292" r:id="rId16"/>
    <p:sldId id="346" r:id="rId17"/>
    <p:sldId id="409" r:id="rId18"/>
    <p:sldId id="274" r:id="rId19"/>
    <p:sldId id="408" r:id="rId20"/>
    <p:sldId id="333" r:id="rId21"/>
    <p:sldId id="348" r:id="rId22"/>
    <p:sldId id="349" r:id="rId23"/>
    <p:sldId id="393" r:id="rId24"/>
    <p:sldId id="350" r:id="rId25"/>
    <p:sldId id="299" r:id="rId26"/>
    <p:sldId id="399" r:id="rId27"/>
  </p:sldIdLst>
  <p:sldSz cx="9144000" cy="6858000" type="screen4x3"/>
  <p:notesSz cx="7010400" cy="9236075"/>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2371" autoAdjust="0"/>
  </p:normalViewPr>
  <p:slideViewPr>
    <p:cSldViewPr snapToGrid="0" snapToObjects="1">
      <p:cViewPr varScale="1">
        <p:scale>
          <a:sx n="150" d="100"/>
          <a:sy n="150" d="100"/>
        </p:scale>
        <p:origin x="1404" y="120"/>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6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atin typeface="Arial" charset="0"/>
                <a:cs typeface="+mn-cs"/>
              </a:defRPr>
            </a:lvl1pPr>
          </a:lstStyle>
          <a:p>
            <a:pPr>
              <a:defRPr/>
            </a:pPr>
            <a:fld id="{BAE322E3-536A-426D-A64D-8156D61B0469}" type="datetimeFigureOut">
              <a:rPr lang="en-US"/>
              <a:pPr>
                <a:defRPr/>
              </a:pPr>
              <a:t>7/22/2018</a:t>
            </a:fld>
            <a:endParaRPr lang="en-US"/>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atin typeface="Arial" charset="0"/>
                <a:cs typeface="+mn-cs"/>
              </a:defRPr>
            </a:lvl1pPr>
          </a:lstStyle>
          <a:p>
            <a:pPr>
              <a:defRPr/>
            </a:pPr>
            <a:fld id="{87B8E84B-60FC-47B8-8FED-99D708B550F2}" type="slidenum">
              <a:rPr lang="en-US"/>
              <a:pPr>
                <a:defRPr/>
              </a:pPr>
              <a:t>‹#›</a:t>
            </a:fld>
            <a:endParaRPr lang="en-US"/>
          </a:p>
        </p:txBody>
      </p:sp>
    </p:spTree>
    <p:extLst>
      <p:ext uri="{BB962C8B-B14F-4D97-AF65-F5344CB8AC3E}">
        <p14:creationId xmlns:p14="http://schemas.microsoft.com/office/powerpoint/2010/main" val="934603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0938" y="0"/>
            <a:ext cx="3037840" cy="462120"/>
          </a:xfrm>
          <a:prstGeom prst="rect">
            <a:avLst/>
          </a:prstGeom>
        </p:spPr>
        <p:txBody>
          <a:bodyPr vert="horz" lIns="91440" tIns="45720" rIns="91440" bIns="45720" rtlCol="0"/>
          <a:lstStyle>
            <a:lvl1pPr algn="r">
              <a:defRPr sz="1200">
                <a:latin typeface="Arial" charset="0"/>
                <a:cs typeface="+mn-cs"/>
              </a:defRPr>
            </a:lvl1pPr>
          </a:lstStyle>
          <a:p>
            <a:pPr>
              <a:defRPr/>
            </a:pPr>
            <a:fld id="{278D78F5-7571-4E1F-9E5B-35C7543BDAD5}" type="datetimeFigureOut">
              <a:rPr lang="en-US"/>
              <a:pPr>
                <a:defRPr/>
              </a:pPr>
              <a:t>7/22/2018</a:t>
            </a:fld>
            <a:endParaRPr lang="en-US"/>
          </a:p>
        </p:txBody>
      </p:sp>
      <p:sp>
        <p:nvSpPr>
          <p:cNvPr id="4" name="Slide Image Placeholder 3"/>
          <p:cNvSpPr>
            <a:spLocks noGrp="1" noRot="1" noChangeAspect="1"/>
          </p:cNvSpPr>
          <p:nvPr>
            <p:ph type="sldImg" idx="2"/>
          </p:nvPr>
        </p:nvSpPr>
        <p:spPr>
          <a:xfrm>
            <a:off x="1195388" y="692150"/>
            <a:ext cx="4619625" cy="346551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040" y="4387767"/>
            <a:ext cx="5608320" cy="4155919"/>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378"/>
            <a:ext cx="3037840" cy="462120"/>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0938" y="8772378"/>
            <a:ext cx="3037840" cy="462120"/>
          </a:xfrm>
          <a:prstGeom prst="rect">
            <a:avLst/>
          </a:prstGeom>
        </p:spPr>
        <p:txBody>
          <a:bodyPr vert="horz" lIns="91440" tIns="45720" rIns="91440" bIns="45720" rtlCol="0" anchor="b"/>
          <a:lstStyle>
            <a:lvl1pPr algn="r">
              <a:defRPr sz="1200">
                <a:latin typeface="Arial" charset="0"/>
                <a:cs typeface="+mn-cs"/>
              </a:defRPr>
            </a:lvl1pPr>
          </a:lstStyle>
          <a:p>
            <a:pPr>
              <a:defRPr/>
            </a:pPr>
            <a:fld id="{32CD3AB7-A836-4B49-892A-62EA5A0B8AB2}" type="slidenum">
              <a:rPr lang="en-US"/>
              <a:pPr>
                <a:defRPr/>
              </a:pPr>
              <a:t>‹#›</a:t>
            </a:fld>
            <a:endParaRPr lang="en-US"/>
          </a:p>
        </p:txBody>
      </p:sp>
    </p:spTree>
    <p:extLst>
      <p:ext uri="{BB962C8B-B14F-4D97-AF65-F5344CB8AC3E}">
        <p14:creationId xmlns:p14="http://schemas.microsoft.com/office/powerpoint/2010/main" val="15007404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10</a:t>
            </a:fld>
            <a:endParaRPr lang="en-US"/>
          </a:p>
        </p:txBody>
      </p:sp>
    </p:spTree>
    <p:extLst>
      <p:ext uri="{BB962C8B-B14F-4D97-AF65-F5344CB8AC3E}">
        <p14:creationId xmlns:p14="http://schemas.microsoft.com/office/powerpoint/2010/main" val="38112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D3AB7-A836-4B49-892A-62EA5A0B8AB2}" type="slidenum">
              <a:rPr lang="en-US" smtClean="0"/>
              <a:pPr>
                <a:defRPr/>
              </a:pPr>
              <a:t>15</a:t>
            </a:fld>
            <a:endParaRPr lang="en-US"/>
          </a:p>
        </p:txBody>
      </p:sp>
    </p:spTree>
    <p:extLst>
      <p:ext uri="{BB962C8B-B14F-4D97-AF65-F5344CB8AC3E}">
        <p14:creationId xmlns:p14="http://schemas.microsoft.com/office/powerpoint/2010/main" val="135628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23556" name="Slide Number Placeholder 3"/>
          <p:cNvSpPr>
            <a:spLocks noGrp="1"/>
          </p:cNvSpPr>
          <p:nvPr>
            <p:ph type="sldNum" sz="quarter" idx="5"/>
          </p:nvPr>
        </p:nvSpPr>
        <p:spPr bwMode="auto">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defRPr/>
            </a:pPr>
            <a:fld id="{60164667-3981-47FC-9094-ED17E95E5260}" type="slidenum">
              <a:rPr lang="en-US" smtClean="0"/>
              <a:pPr eaLnBrk="1" hangingPunct="1">
                <a:defRPr/>
              </a:pPr>
              <a:t>25</a:t>
            </a:fld>
            <a:endParaRPr lang="en-US"/>
          </a:p>
        </p:txBody>
      </p:sp>
    </p:spTree>
    <p:extLst>
      <p:ext uri="{BB962C8B-B14F-4D97-AF65-F5344CB8AC3E}">
        <p14:creationId xmlns:p14="http://schemas.microsoft.com/office/powerpoint/2010/main" val="2255729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66DB032-99E3-4A5D-86B4-BA01B4FE51B0}" type="datetimeFigureOut">
              <a:rPr lang="en-US"/>
              <a:pPr>
                <a:defRPr/>
              </a:pPr>
              <a:t>7/22/2018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EFA25E-8358-405C-A14D-7FD6A3740572}" type="slidenum">
              <a:rPr lang="en-US"/>
              <a:pPr>
                <a:defRPr/>
              </a:pPr>
              <a:t>‹#›</a:t>
            </a:fld>
            <a:endParaRPr lang="en-US"/>
          </a:p>
        </p:txBody>
      </p:sp>
    </p:spTree>
    <p:extLst>
      <p:ext uri="{BB962C8B-B14F-4D97-AF65-F5344CB8AC3E}">
        <p14:creationId xmlns:p14="http://schemas.microsoft.com/office/powerpoint/2010/main" val="271062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CBA734-1936-4A69-8D55-60A0DB8CAC60}" type="datetimeFigureOut">
              <a:rPr lang="en-US"/>
              <a:pPr>
                <a:defRPr/>
              </a:pPr>
              <a:t>7/22/2018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696DA4-C8C3-4AEE-8B09-E3377EDD965A}" type="slidenum">
              <a:rPr lang="en-US"/>
              <a:pPr>
                <a:defRPr/>
              </a:pPr>
              <a:t>‹#›</a:t>
            </a:fld>
            <a:endParaRPr lang="en-US"/>
          </a:p>
        </p:txBody>
      </p:sp>
    </p:spTree>
    <p:extLst>
      <p:ext uri="{BB962C8B-B14F-4D97-AF65-F5344CB8AC3E}">
        <p14:creationId xmlns:p14="http://schemas.microsoft.com/office/powerpoint/2010/main" val="388608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611C887-A24A-46D0-8632-D329BE7DCBCA}" type="datetimeFigureOut">
              <a:rPr lang="en-US"/>
              <a:pPr>
                <a:defRPr/>
              </a:pPr>
              <a:t>7/22/2018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B60968-CF95-432C-BE10-0DA541FA97A0}" type="slidenum">
              <a:rPr lang="en-US"/>
              <a:pPr>
                <a:defRPr/>
              </a:pPr>
              <a:t>‹#›</a:t>
            </a:fld>
            <a:endParaRPr lang="en-US"/>
          </a:p>
        </p:txBody>
      </p:sp>
    </p:spTree>
    <p:extLst>
      <p:ext uri="{BB962C8B-B14F-4D97-AF65-F5344CB8AC3E}">
        <p14:creationId xmlns:p14="http://schemas.microsoft.com/office/powerpoint/2010/main" val="365738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FA611A3-F7F3-41BF-B724-1DCB6A7C3AA1}" type="datetimeFigureOut">
              <a:rPr lang="en-US"/>
              <a:pPr>
                <a:defRPr/>
              </a:pPr>
              <a:t>7/22/2018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90A674-3CC3-4FAB-95ED-2CBE8FA32DD7}" type="slidenum">
              <a:rPr lang="en-US"/>
              <a:pPr>
                <a:defRPr/>
              </a:pPr>
              <a:t>‹#›</a:t>
            </a:fld>
            <a:endParaRPr lang="en-US"/>
          </a:p>
        </p:txBody>
      </p:sp>
    </p:spTree>
    <p:extLst>
      <p:ext uri="{BB962C8B-B14F-4D97-AF65-F5344CB8AC3E}">
        <p14:creationId xmlns:p14="http://schemas.microsoft.com/office/powerpoint/2010/main" val="1966171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C516F7-0C2B-4AE7-A648-1F27A41BCE23}" type="datetimeFigureOut">
              <a:rPr lang="en-US"/>
              <a:pPr>
                <a:defRPr/>
              </a:pPr>
              <a:t>7/22/2018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F4BE5-41C7-4FFD-9B32-76377A05734D}" type="slidenum">
              <a:rPr lang="en-US"/>
              <a:pPr>
                <a:defRPr/>
              </a:pPr>
              <a:t>‹#›</a:t>
            </a:fld>
            <a:endParaRPr lang="en-US"/>
          </a:p>
        </p:txBody>
      </p:sp>
    </p:spTree>
    <p:extLst>
      <p:ext uri="{BB962C8B-B14F-4D97-AF65-F5344CB8AC3E}">
        <p14:creationId xmlns:p14="http://schemas.microsoft.com/office/powerpoint/2010/main" val="8024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430D0E8-9ABB-4CFF-921F-E6CCFEB8524B}" type="datetimeFigureOut">
              <a:rPr lang="en-US"/>
              <a:pPr>
                <a:defRPr/>
              </a:pPr>
              <a:t>7/22/2018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9315CE-30D8-4848-8655-0F2FC44183F1}" type="slidenum">
              <a:rPr lang="en-US"/>
              <a:pPr>
                <a:defRPr/>
              </a:pPr>
              <a:t>‹#›</a:t>
            </a:fld>
            <a:endParaRPr lang="en-US"/>
          </a:p>
        </p:txBody>
      </p:sp>
    </p:spTree>
    <p:extLst>
      <p:ext uri="{BB962C8B-B14F-4D97-AF65-F5344CB8AC3E}">
        <p14:creationId xmlns:p14="http://schemas.microsoft.com/office/powerpoint/2010/main" val="3814074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20B4407-EF19-4A22-813B-A3C4A91B3318}" type="datetimeFigureOut">
              <a:rPr lang="en-US"/>
              <a:pPr>
                <a:defRPr/>
              </a:pPr>
              <a:t>7/22/2018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79468A8-C226-4F19-B81D-8F4DCFEE8DBA}" type="slidenum">
              <a:rPr lang="en-US"/>
              <a:pPr>
                <a:defRPr/>
              </a:pPr>
              <a:t>‹#›</a:t>
            </a:fld>
            <a:endParaRPr lang="en-US"/>
          </a:p>
        </p:txBody>
      </p:sp>
    </p:spTree>
    <p:extLst>
      <p:ext uri="{BB962C8B-B14F-4D97-AF65-F5344CB8AC3E}">
        <p14:creationId xmlns:p14="http://schemas.microsoft.com/office/powerpoint/2010/main" val="109129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B5A22B-B4C4-4CC7-BAE4-51F3A690463D}" type="datetimeFigureOut">
              <a:rPr lang="en-US"/>
              <a:pPr>
                <a:defRPr/>
              </a:pPr>
              <a:t>7/22/2018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0E8E20-315E-486D-9AFE-078D1BE030B6}" type="slidenum">
              <a:rPr lang="en-US"/>
              <a:pPr>
                <a:defRPr/>
              </a:pPr>
              <a:t>‹#›</a:t>
            </a:fld>
            <a:endParaRPr lang="en-US"/>
          </a:p>
        </p:txBody>
      </p:sp>
    </p:spTree>
    <p:extLst>
      <p:ext uri="{BB962C8B-B14F-4D97-AF65-F5344CB8AC3E}">
        <p14:creationId xmlns:p14="http://schemas.microsoft.com/office/powerpoint/2010/main" val="324480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B62820E-12AA-4838-8F2F-06D881419FAF}" type="datetimeFigureOut">
              <a:rPr lang="en-US"/>
              <a:pPr>
                <a:defRPr/>
              </a:pPr>
              <a:t>7/22/2018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DD9A431-08FA-4B65-826F-541DAC3C3A70}" type="slidenum">
              <a:rPr lang="en-US"/>
              <a:pPr>
                <a:defRPr/>
              </a:pPr>
              <a:t>‹#›</a:t>
            </a:fld>
            <a:endParaRPr lang="en-US"/>
          </a:p>
        </p:txBody>
      </p:sp>
    </p:spTree>
    <p:extLst>
      <p:ext uri="{BB962C8B-B14F-4D97-AF65-F5344CB8AC3E}">
        <p14:creationId xmlns:p14="http://schemas.microsoft.com/office/powerpoint/2010/main" val="723314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09999D-A7B1-4656-8688-E24503E8B834}" type="datetimeFigureOut">
              <a:rPr lang="en-US"/>
              <a:pPr>
                <a:defRPr/>
              </a:pPr>
              <a:t>7/22/2018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206279-C6B3-4604-919C-F55EFEAF8779}" type="slidenum">
              <a:rPr lang="en-US"/>
              <a:pPr>
                <a:defRPr/>
              </a:pPr>
              <a:t>‹#›</a:t>
            </a:fld>
            <a:endParaRPr lang="en-US"/>
          </a:p>
        </p:txBody>
      </p:sp>
    </p:spTree>
    <p:extLst>
      <p:ext uri="{BB962C8B-B14F-4D97-AF65-F5344CB8AC3E}">
        <p14:creationId xmlns:p14="http://schemas.microsoft.com/office/powerpoint/2010/main" val="202225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1D0FED1-7315-4B84-82D3-DBCA543293ED}" type="datetimeFigureOut">
              <a:rPr lang="en-US"/>
              <a:pPr>
                <a:defRPr/>
              </a:pPr>
              <a:t>7/22/2018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29349D2-7B6C-40D9-BD9F-26A661831430}" type="slidenum">
              <a:rPr lang="en-US"/>
              <a:pPr>
                <a:defRPr/>
              </a:pPr>
              <a:t>‹#›</a:t>
            </a:fld>
            <a:endParaRPr lang="en-US"/>
          </a:p>
        </p:txBody>
      </p:sp>
    </p:spTree>
    <p:extLst>
      <p:ext uri="{BB962C8B-B14F-4D97-AF65-F5344CB8AC3E}">
        <p14:creationId xmlns:p14="http://schemas.microsoft.com/office/powerpoint/2010/main" val="53913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856CBB8-2526-4781-B882-0B7B46A920CF}" type="datetimeFigureOut">
              <a:rPr lang="en-US"/>
              <a:pPr>
                <a:defRPr/>
              </a:pPr>
              <a:t>7/22/2018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2B9A67E8-B4C4-438B-BD0B-38D73D89BCE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6348"/>
            <a:ext cx="9144000" cy="3963914"/>
          </a:xfrm>
        </p:spPr>
        <p:txBody>
          <a:bodyPr rtlCol="0">
            <a:noAutofit/>
          </a:bodyPr>
          <a:lstStyle/>
          <a:p>
            <a:pPr eaLnBrk="1" fontAlgn="auto" hangingPunct="1">
              <a:spcAft>
                <a:spcPts val="0"/>
              </a:spcAft>
              <a:defRPr/>
            </a:pPr>
            <a:r>
              <a:rPr lang="en-US" sz="5400" dirty="0">
                <a:solidFill>
                  <a:schemeClr val="bg1"/>
                </a:solidFill>
                <a:effectLst>
                  <a:outerShdw blurRad="38100" dist="38100" dir="2700000" algn="tl">
                    <a:srgbClr val="000000">
                      <a:alpha val="43137"/>
                    </a:srgbClr>
                  </a:outerShdw>
                </a:effectLst>
              </a:rPr>
              <a:t>Rejoicing Spirits Community</a:t>
            </a:r>
            <a:br>
              <a:rPr lang="en-US" sz="5400" dirty="0">
                <a:solidFill>
                  <a:schemeClr val="bg1"/>
                </a:solidFill>
                <a:effectLst>
                  <a:outerShdw blurRad="38100" dist="38100" dir="2700000" algn="tl">
                    <a:srgbClr val="000000">
                      <a:alpha val="43137"/>
                    </a:srgbClr>
                  </a:outerShdw>
                </a:effectLst>
              </a:rPr>
            </a:br>
            <a:br>
              <a:rPr lang="en-US" sz="32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Welcome to our no-shush </a:t>
            </a:r>
            <a:br>
              <a:rPr lang="en-US" sz="4000" dirty="0">
                <a:solidFill>
                  <a:schemeClr val="bg1"/>
                </a:solidFill>
                <a:effectLst>
                  <a:outerShdw blurRad="38100" dist="38100" dir="2700000" algn="tl">
                    <a:srgbClr val="000000">
                      <a:alpha val="43137"/>
                    </a:srgbClr>
                  </a:outerShdw>
                </a:effectLst>
              </a:rPr>
            </a:br>
            <a:r>
              <a:rPr lang="en-US" sz="4000" dirty="0">
                <a:solidFill>
                  <a:schemeClr val="bg1"/>
                </a:solidFill>
                <a:effectLst>
                  <a:outerShdw blurRad="38100" dist="38100" dir="2700000" algn="tl">
                    <a:srgbClr val="000000">
                      <a:alpha val="43137"/>
                    </a:srgbClr>
                  </a:outerShdw>
                </a:effectLst>
              </a:rPr>
              <a:t>family service where everyone is welcome</a:t>
            </a:r>
            <a:r>
              <a:rPr lang="en-US" sz="5400" dirty="0">
                <a:solidFill>
                  <a:schemeClr val="bg1"/>
                </a:solidFill>
                <a:effectLst>
                  <a:outerShdw blurRad="38100" dist="38100" dir="2700000" algn="tl">
                    <a:srgbClr val="000000">
                      <a:alpha val="43137"/>
                    </a:srgbClr>
                  </a:outerShdw>
                </a:effectLst>
              </a:rPr>
              <a:t>!</a:t>
            </a:r>
            <a:br>
              <a:rPr lang="en-US" sz="5400" dirty="0">
                <a:solidFill>
                  <a:schemeClr val="bg1"/>
                </a:solidFill>
                <a:effectLst>
                  <a:outerShdw blurRad="38100" dist="38100" dir="2700000" algn="tl">
                    <a:srgbClr val="000000">
                      <a:alpha val="43137"/>
                    </a:srgbClr>
                  </a:outerShdw>
                </a:effectLst>
              </a:rPr>
            </a:br>
            <a:br>
              <a:rPr lang="en-US" sz="3200" dirty="0">
                <a:solidFill>
                  <a:schemeClr val="bg1"/>
                </a:solidFill>
                <a:effectLst>
                  <a:outerShdw blurRad="38100" dist="38100" dir="2700000" algn="tl">
                    <a:srgbClr val="000000">
                      <a:alpha val="43137"/>
                    </a:srgbClr>
                  </a:outerShdw>
                </a:effectLst>
              </a:rPr>
            </a:br>
            <a:r>
              <a:rPr lang="en-US" sz="4800" dirty="0">
                <a:solidFill>
                  <a:srgbClr val="FFFF00"/>
                </a:solidFill>
                <a:effectLst>
                  <a:outerShdw blurRad="38100" dist="38100" dir="2700000" algn="tl">
                    <a:srgbClr val="000000">
                      <a:alpha val="43137"/>
                    </a:srgbClr>
                  </a:outerShdw>
                </a:effectLst>
              </a:rPr>
              <a:t>“We Listen to God”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3922" y="1062154"/>
            <a:ext cx="8102877" cy="4634812"/>
          </a:xfrm>
        </p:spPr>
        <p:txBody>
          <a:bodyPr rtlCol="0">
            <a:noAutofit/>
          </a:bodyPr>
          <a:lstStyle/>
          <a:p>
            <a:pPr marL="0" indent="0">
              <a:buNone/>
            </a:pPr>
            <a:r>
              <a:rPr lang="en-US" sz="3600" dirty="0">
                <a:solidFill>
                  <a:schemeClr val="bg1"/>
                </a:solidFill>
              </a:rPr>
              <a:t>One:	 </a:t>
            </a:r>
            <a:r>
              <a:rPr lang="en-US" sz="3600" b="1" dirty="0">
                <a:solidFill>
                  <a:schemeClr val="bg1"/>
                </a:solidFill>
                <a:effectLst>
                  <a:outerShdw blurRad="38100" dist="38100" dir="2700000" algn="tl">
                    <a:srgbClr val="000000">
                      <a:alpha val="43137"/>
                    </a:srgbClr>
                  </a:outerShdw>
                </a:effectLst>
              </a:rPr>
              <a:t>The Bible tells us that </a:t>
            </a:r>
          </a:p>
          <a:p>
            <a:pPr marL="0" indent="0">
              <a:buNone/>
            </a:pPr>
            <a:r>
              <a:rPr lang="en-US" sz="3600" b="1" dirty="0">
                <a:solidFill>
                  <a:schemeClr val="bg1"/>
                </a:solidFill>
                <a:effectLst>
                  <a:outerShdw blurRad="38100" dist="38100" dir="2700000" algn="tl">
                    <a:srgbClr val="000000">
                      <a:alpha val="43137"/>
                    </a:srgbClr>
                  </a:outerShdw>
                </a:effectLst>
              </a:rPr>
              <a:t>we can do what is right when</a:t>
            </a:r>
            <a:r>
              <a:rPr lang="en-US" sz="3600" dirty="0">
                <a:solidFill>
                  <a:schemeClr val="bg1"/>
                </a:solidFill>
              </a:rPr>
              <a:t>...</a:t>
            </a:r>
          </a:p>
          <a:p>
            <a:pPr marL="0" indent="0">
              <a:buNone/>
            </a:pPr>
            <a:r>
              <a:rPr lang="en-US" sz="3600" b="1" dirty="0">
                <a:solidFill>
                  <a:srgbClr val="FFFF00"/>
                </a:solidFill>
                <a:effectLst>
                  <a:outerShdw blurRad="38100" dist="38100" dir="2700000" algn="tl">
                    <a:srgbClr val="000000">
                      <a:alpha val="43137"/>
                    </a:srgbClr>
                  </a:outerShdw>
                </a:effectLst>
              </a:rPr>
              <a:t>All:	 We listen to God!</a:t>
            </a:r>
          </a:p>
          <a:p>
            <a:pPr marL="0" indent="0">
              <a:buNone/>
            </a:pPr>
            <a:r>
              <a:rPr lang="en-US" sz="3600" b="1" dirty="0">
                <a:solidFill>
                  <a:schemeClr val="bg1"/>
                </a:solidFill>
              </a:rPr>
              <a:t>One:	 Daniel showed us that it is good when…</a:t>
            </a:r>
          </a:p>
          <a:p>
            <a:pPr marL="0" indent="0">
              <a:buNone/>
            </a:pPr>
            <a:r>
              <a:rPr lang="en-US" sz="3600" b="1" dirty="0">
                <a:solidFill>
                  <a:srgbClr val="FFFF00"/>
                </a:solidFill>
                <a:effectLst>
                  <a:outerShdw blurRad="38100" dist="38100" dir="2700000" algn="tl">
                    <a:srgbClr val="000000">
                      <a:alpha val="43137"/>
                    </a:srgbClr>
                  </a:outerShdw>
                </a:effectLst>
              </a:rPr>
              <a:t>All:	 We listen to God!</a:t>
            </a:r>
          </a:p>
          <a:p>
            <a:pPr marL="0" indent="0">
              <a:buNone/>
            </a:pPr>
            <a:r>
              <a:rPr lang="en-US" sz="3600" b="1" dirty="0">
                <a:solidFill>
                  <a:schemeClr val="bg1"/>
                </a:solidFill>
              </a:rPr>
              <a:t>One: Our lives are better when…</a:t>
            </a:r>
          </a:p>
          <a:p>
            <a:pPr marL="0" indent="0">
              <a:buNone/>
            </a:pPr>
            <a:r>
              <a:rPr lang="en-US" sz="3600" b="1" dirty="0">
                <a:solidFill>
                  <a:srgbClr val="FFFF00"/>
                </a:solidFill>
                <a:effectLst>
                  <a:outerShdw blurRad="38100" dist="38100" dir="2700000" algn="tl">
                    <a:srgbClr val="000000">
                      <a:alpha val="43137"/>
                    </a:srgbClr>
                  </a:outerShdw>
                </a:effectLst>
              </a:rPr>
              <a:t>All:	 We listen to God!</a:t>
            </a:r>
            <a:endParaRPr lang="en-US" sz="4000" b="1" dirty="0">
              <a:solidFill>
                <a:srgbClr val="FFFF00"/>
              </a:solidFill>
              <a:effectLst>
                <a:outerShdw blurRad="38100" dist="38100" dir="2700000" algn="tl">
                  <a:srgbClr val="000000">
                    <a:alpha val="43137"/>
                  </a:srgbClr>
                </a:outerShdw>
              </a:effectLst>
            </a:endParaRPr>
          </a:p>
        </p:txBody>
      </p:sp>
      <p:sp>
        <p:nvSpPr>
          <p:cNvPr id="2" name="TextBox 1"/>
          <p:cNvSpPr txBox="1"/>
          <p:nvPr/>
        </p:nvSpPr>
        <p:spPr>
          <a:xfrm>
            <a:off x="2785408" y="354268"/>
            <a:ext cx="5044141"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latin typeface="Calibri" panose="020F0502020204030204" pitchFamily="34" charset="0"/>
              </a:rPr>
              <a:t>Call to Worship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0146" y="1542167"/>
            <a:ext cx="7760856" cy="4458584"/>
          </a:xfrm>
        </p:spPr>
        <p:txBody>
          <a:bodyPr>
            <a:noAutofit/>
          </a:bodyPr>
          <a:lstStyle/>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Come into God’s presence </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singing Alleluia, alleluia, alleluia</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Come into God’s presence singing</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Glory to God, glory to God, glory to God</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566059" y="1195918"/>
            <a:ext cx="1715213"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Call to Worship</a:t>
            </a:r>
            <a:r>
              <a:rPr lang="en-US" i="1" dirty="0">
                <a:solidFill>
                  <a:prstClr val="white"/>
                </a:solidFill>
                <a:latin typeface="Times New Roman"/>
                <a:cs typeface="Times New Roman"/>
              </a:rPr>
              <a:t>:</a:t>
            </a:r>
          </a:p>
        </p:txBody>
      </p:sp>
    </p:spTree>
    <p:extLst>
      <p:ext uri="{BB962C8B-B14F-4D97-AF65-F5344CB8AC3E}">
        <p14:creationId xmlns:p14="http://schemas.microsoft.com/office/powerpoint/2010/main" val="20832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753" y="242562"/>
            <a:ext cx="8215614" cy="822366"/>
          </a:xfrm>
        </p:spPr>
        <p:txBody>
          <a:bodyPr/>
          <a:lstStyle/>
          <a:p>
            <a:pPr marL="0" indent="0" algn="ctr">
              <a:buNone/>
            </a:pPr>
            <a:r>
              <a:rPr lang="en-US" sz="4800" dirty="0">
                <a:solidFill>
                  <a:schemeClr val="bg1"/>
                </a:solidFill>
                <a:effectLst>
                  <a:outerShdw blurRad="38100" dist="38100" dir="2700000" algn="tl">
                    <a:srgbClr val="000000">
                      <a:alpha val="43137"/>
                    </a:srgbClr>
                  </a:outerShdw>
                </a:effectLst>
              </a:rPr>
              <a:t>We Tell God We Are Sorry</a:t>
            </a:r>
          </a:p>
        </p:txBody>
      </p:sp>
      <p:sp>
        <p:nvSpPr>
          <p:cNvPr id="2" name="TextBox 1"/>
          <p:cNvSpPr txBox="1"/>
          <p:nvPr/>
        </p:nvSpPr>
        <p:spPr>
          <a:xfrm>
            <a:off x="183791" y="1790367"/>
            <a:ext cx="8756323" cy="3477875"/>
          </a:xfrm>
          <a:prstGeom prst="rect">
            <a:avLst/>
          </a:prstGeom>
          <a:noFill/>
        </p:spPr>
        <p:txBody>
          <a:bodyPr wrap="square" rtlCol="0">
            <a:spAutoFit/>
          </a:bodyPr>
          <a:lstStyle/>
          <a:p>
            <a:r>
              <a:rPr lang="en-US" sz="2800" dirty="0">
                <a:solidFill>
                  <a:schemeClr val="bg1"/>
                </a:solidFill>
              </a:rPr>
              <a:t>Gracious God:</a:t>
            </a:r>
          </a:p>
          <a:p>
            <a:r>
              <a:rPr lang="en-US" sz="2800" b="1" dirty="0">
                <a:solidFill>
                  <a:srgbClr val="FFFF00"/>
                </a:solidFill>
              </a:rPr>
              <a:t>Gracious God:</a:t>
            </a:r>
          </a:p>
          <a:p>
            <a:endParaRPr lang="en-US" sz="2800" dirty="0">
              <a:solidFill>
                <a:schemeClr val="bg1"/>
              </a:solidFill>
            </a:endParaRPr>
          </a:p>
          <a:p>
            <a:r>
              <a:rPr lang="en-US" sz="2800" dirty="0">
                <a:solidFill>
                  <a:schemeClr val="bg1"/>
                </a:solidFill>
              </a:rPr>
              <a:t>Sometimes when we are afraid,</a:t>
            </a:r>
          </a:p>
          <a:p>
            <a:r>
              <a:rPr lang="en-US" sz="2800" b="1" dirty="0">
                <a:solidFill>
                  <a:srgbClr val="FFFF00"/>
                </a:solidFill>
              </a:rPr>
              <a:t>Sometimes when we are afraid,</a:t>
            </a:r>
          </a:p>
          <a:p>
            <a:endParaRPr lang="en-US" sz="2800" dirty="0">
              <a:solidFill>
                <a:schemeClr val="bg1"/>
              </a:solidFill>
            </a:endParaRPr>
          </a:p>
          <a:p>
            <a:r>
              <a:rPr lang="en-US" sz="2800" dirty="0">
                <a:solidFill>
                  <a:schemeClr val="bg1"/>
                </a:solidFill>
              </a:rPr>
              <a:t>it is really hard to listen to you.</a:t>
            </a:r>
          </a:p>
          <a:p>
            <a:r>
              <a:rPr lang="en-US" sz="2400" b="1" dirty="0">
                <a:solidFill>
                  <a:srgbClr val="FFFF00"/>
                </a:solidFill>
              </a:rPr>
              <a:t>it is really hard to listen to you.</a:t>
            </a:r>
          </a:p>
        </p:txBody>
      </p:sp>
    </p:spTree>
    <p:extLst>
      <p:ext uri="{BB962C8B-B14F-4D97-AF65-F5344CB8AC3E}">
        <p14:creationId xmlns:p14="http://schemas.microsoft.com/office/powerpoint/2010/main" val="416523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0383" y="1298713"/>
            <a:ext cx="8643551" cy="4049631"/>
          </a:xfrm>
        </p:spPr>
        <p:txBody>
          <a:bodyPr/>
          <a:lstStyle/>
          <a:p>
            <a:pPr marL="0" indent="0">
              <a:buNone/>
            </a:pPr>
            <a:r>
              <a:rPr lang="en-US" sz="2800" dirty="0">
                <a:solidFill>
                  <a:schemeClr val="bg1"/>
                </a:solidFill>
                <a:latin typeface="Arial" panose="020B0604020202020204" pitchFamily="34" charset="0"/>
                <a:cs typeface="Arial" panose="020B0604020202020204" pitchFamily="34" charset="0"/>
              </a:rPr>
              <a:t>Help us to always listen to you,</a:t>
            </a:r>
          </a:p>
          <a:p>
            <a:pPr marL="0" indent="0">
              <a:buNone/>
            </a:pPr>
            <a:r>
              <a:rPr lang="en-US" sz="2800" b="1" dirty="0">
                <a:solidFill>
                  <a:srgbClr val="FFFF00"/>
                </a:solidFill>
                <a:latin typeface="Arial" panose="020B0604020202020204" pitchFamily="34" charset="0"/>
                <a:cs typeface="Arial" panose="020B0604020202020204" pitchFamily="34" charset="0"/>
              </a:rPr>
              <a:t>Help us to always listen to you,</a:t>
            </a:r>
          </a:p>
          <a:p>
            <a:pPr marL="0" indent="0">
              <a:buNone/>
            </a:pPr>
            <a:endParaRPr lang="en-US" sz="2800" b="1" dirty="0">
              <a:solidFill>
                <a:srgbClr val="FFFF00"/>
              </a:solidFill>
              <a:latin typeface="Arial" panose="020B0604020202020204" pitchFamily="34" charset="0"/>
              <a:cs typeface="Arial" panose="020B0604020202020204" pitchFamily="34" charset="0"/>
            </a:endParaRPr>
          </a:p>
          <a:p>
            <a:pPr marL="0" indent="0">
              <a:buNone/>
            </a:pPr>
            <a:r>
              <a:rPr lang="en-US" sz="2800" dirty="0">
                <a:solidFill>
                  <a:schemeClr val="bg1"/>
                </a:solidFill>
                <a:latin typeface="Arial" panose="020B0604020202020204" pitchFamily="34" charset="0"/>
                <a:cs typeface="Arial" panose="020B0604020202020204" pitchFamily="34" charset="0"/>
              </a:rPr>
              <a:t>and to do what you want us to do.</a:t>
            </a:r>
          </a:p>
          <a:p>
            <a:pPr marL="0" indent="0">
              <a:buNone/>
            </a:pPr>
            <a:r>
              <a:rPr lang="en-US" sz="2800" b="1" dirty="0">
                <a:solidFill>
                  <a:srgbClr val="FFFF00"/>
                </a:solidFill>
                <a:latin typeface="Arial" panose="020B0604020202020204" pitchFamily="34" charset="0"/>
                <a:cs typeface="Arial" panose="020B0604020202020204" pitchFamily="34" charset="0"/>
              </a:rPr>
              <a:t>and to do what you want us to do.</a:t>
            </a:r>
          </a:p>
          <a:p>
            <a:pPr marL="0" indent="0">
              <a:buNone/>
            </a:pPr>
            <a:endParaRPr lang="en-US" sz="2800" dirty="0">
              <a:solidFill>
                <a:srgbClr val="FFFF00"/>
              </a:solidFill>
              <a:latin typeface="Arial" panose="020B0604020202020204" pitchFamily="34" charset="0"/>
              <a:cs typeface="Arial" panose="020B0604020202020204" pitchFamily="34" charset="0"/>
            </a:endParaRPr>
          </a:p>
          <a:p>
            <a:pPr marL="0" indent="0">
              <a:buNone/>
            </a:pPr>
            <a:r>
              <a:rPr lang="en-US" sz="2800" dirty="0">
                <a:solidFill>
                  <a:schemeClr val="bg1"/>
                </a:solidFill>
                <a:latin typeface="Arial" panose="020B0604020202020204" pitchFamily="34" charset="0"/>
                <a:cs typeface="Arial" panose="020B0604020202020204" pitchFamily="34" charset="0"/>
              </a:rPr>
              <a:t>In Jesus' name we pray. </a:t>
            </a:r>
          </a:p>
          <a:p>
            <a:pPr marL="0" indent="0">
              <a:buNone/>
            </a:pPr>
            <a:r>
              <a:rPr lang="en-US" sz="2800" b="1" dirty="0">
                <a:solidFill>
                  <a:srgbClr val="FFFF00"/>
                </a:solidFill>
                <a:latin typeface="Arial" panose="020B0604020202020204" pitchFamily="34" charset="0"/>
                <a:cs typeface="Arial" panose="020B0604020202020204" pitchFamily="34" charset="0"/>
              </a:rPr>
              <a:t>In Jesus' name we pray.</a:t>
            </a:r>
          </a:p>
          <a:p>
            <a:pPr marL="0" indent="0">
              <a:buNone/>
            </a:pPr>
            <a:endParaRPr lang="en-US" sz="2800" b="1" dirty="0">
              <a:solidFill>
                <a:srgbClr val="FFFF00"/>
              </a:solidFill>
              <a:latin typeface="Arial" panose="020B0604020202020204" pitchFamily="34" charset="0"/>
              <a:cs typeface="Arial" panose="020B0604020202020204" pitchFamily="34" charset="0"/>
            </a:endParaRPr>
          </a:p>
          <a:p>
            <a:pPr marL="0" indent="0">
              <a:buNone/>
            </a:pPr>
            <a:endParaRPr lang="en-US" sz="2800" b="1" dirty="0">
              <a:solidFill>
                <a:srgbClr val="FFFF00"/>
              </a:solidFill>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9632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5667" y="1693334"/>
            <a:ext cx="5535083" cy="369332"/>
          </a:xfrm>
          <a:prstGeom prst="rect">
            <a:avLst/>
          </a:prstGeom>
        </p:spPr>
        <p:txBody>
          <a:bodyPr wrap="square">
            <a:spAutoFit/>
          </a:bodyPr>
          <a:lstStyle/>
          <a:p>
            <a:pPr algn="ctr" defTabSz="342900"/>
            <a:endParaRPr lang="en-US" b="1" dirty="0">
              <a:solidFill>
                <a:prstClr val="black"/>
              </a:solidFill>
              <a:latin typeface="Times New Roman"/>
              <a:cs typeface="Times New Roman"/>
            </a:endParaRPr>
          </a:p>
        </p:txBody>
      </p:sp>
      <p:sp>
        <p:nvSpPr>
          <p:cNvPr id="6" name="TextBox 5"/>
          <p:cNvSpPr txBox="1"/>
          <p:nvPr/>
        </p:nvSpPr>
        <p:spPr>
          <a:xfrm>
            <a:off x="1841500" y="1344084"/>
            <a:ext cx="1823961"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Prayer response</a:t>
            </a:r>
            <a:r>
              <a:rPr lang="en-US" dirty="0">
                <a:solidFill>
                  <a:prstClr val="white"/>
                </a:solidFill>
                <a:effectLst>
                  <a:outerShdw blurRad="38100" dist="38100" dir="2700000" algn="tl">
                    <a:srgbClr val="000000">
                      <a:alpha val="43137"/>
                    </a:srgbClr>
                  </a:outerShdw>
                </a:effectLst>
                <a:latin typeface="Arial" charset="0"/>
                <a:cs typeface="Arial" charset="0"/>
              </a:rPr>
              <a:t>: </a:t>
            </a:r>
          </a:p>
        </p:txBody>
      </p:sp>
      <p:sp>
        <p:nvSpPr>
          <p:cNvPr id="2" name="Rectangle 1"/>
          <p:cNvSpPr/>
          <p:nvPr/>
        </p:nvSpPr>
        <p:spPr>
          <a:xfrm>
            <a:off x="480291" y="2284400"/>
            <a:ext cx="6790459" cy="1938992"/>
          </a:xfrm>
          <a:prstGeom prst="rect">
            <a:avLst/>
          </a:prstGeom>
        </p:spPr>
        <p:txBody>
          <a:bodyPr wrap="square">
            <a:spAutoFit/>
          </a:bodyPr>
          <a:lstStyle/>
          <a:p>
            <a:pPr algn="ctr" defTabSz="342900"/>
            <a:r>
              <a:rPr lang="en-US" sz="3000" b="1" dirty="0">
                <a:solidFill>
                  <a:prstClr val="white"/>
                </a:solidFill>
                <a:effectLst>
                  <a:outerShdw blurRad="38100" dist="38100" dir="2700000" algn="tl">
                    <a:srgbClr val="000000">
                      <a:alpha val="43137"/>
                    </a:srgbClr>
                  </a:outerShdw>
                </a:effectLst>
                <a:latin typeface="Times New Roman"/>
                <a:cs typeface="Times New Roman"/>
              </a:rPr>
              <a:t>Come and fill our hearts with your love</a:t>
            </a:r>
          </a:p>
          <a:p>
            <a:pPr algn="ctr" defTabSz="342900"/>
            <a:r>
              <a:rPr lang="en-US" sz="3000" b="1" dirty="0">
                <a:solidFill>
                  <a:prstClr val="white"/>
                </a:solidFill>
                <a:effectLst>
                  <a:outerShdw blurRad="38100" dist="38100" dir="2700000" algn="tl">
                    <a:srgbClr val="000000">
                      <a:alpha val="43137"/>
                    </a:srgbClr>
                  </a:outerShdw>
                </a:effectLst>
                <a:latin typeface="Times New Roman"/>
                <a:cs typeface="Times New Roman"/>
              </a:rPr>
              <a:t>You alone, O Lord, are holy. </a:t>
            </a:r>
          </a:p>
          <a:p>
            <a:pPr algn="ctr" defTabSz="342900"/>
            <a:r>
              <a:rPr lang="en-US" sz="3000" b="1" dirty="0">
                <a:solidFill>
                  <a:prstClr val="white"/>
                </a:solidFill>
                <a:effectLst>
                  <a:outerShdw blurRad="38100" dist="38100" dir="2700000" algn="tl">
                    <a:srgbClr val="000000">
                      <a:alpha val="43137"/>
                    </a:srgbClr>
                  </a:outerShdw>
                </a:effectLst>
                <a:latin typeface="Times New Roman"/>
                <a:cs typeface="Times New Roman"/>
              </a:rPr>
              <a:t>Come and fill our heats with your peace.  Alleluia </a:t>
            </a:r>
          </a:p>
        </p:txBody>
      </p:sp>
    </p:spTree>
    <p:extLst>
      <p:ext uri="{BB962C8B-B14F-4D97-AF65-F5344CB8AC3E}">
        <p14:creationId xmlns:p14="http://schemas.microsoft.com/office/powerpoint/2010/main" val="259273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138" y="1983179"/>
            <a:ext cx="8087095" cy="3455720"/>
          </a:xfrm>
        </p:spPr>
        <p:txBody>
          <a:bodyPr/>
          <a:lstStyle/>
          <a:p>
            <a:pPr algn="ctr">
              <a:buFont typeface="Arial" charset="0"/>
              <a:buNone/>
              <a:defRPr/>
            </a:pPr>
            <a:r>
              <a:rPr lang="en-US" sz="4800" dirty="0">
                <a:solidFill>
                  <a:schemeClr val="bg1"/>
                </a:solidFill>
                <a:effectLst>
                  <a:outerShdw blurRad="38100" dist="38100" dir="2700000" algn="tl">
                    <a:srgbClr val="000000">
                      <a:alpha val="43137"/>
                    </a:srgbClr>
                  </a:outerShdw>
                </a:effectLst>
              </a:rPr>
              <a:t>We Listen to God</a:t>
            </a:r>
          </a:p>
          <a:p>
            <a:pPr algn="ctr">
              <a:buFont typeface="Arial" charset="0"/>
              <a:buNone/>
              <a:defRPr/>
            </a:pPr>
            <a:endParaRPr lang="en-US" sz="4800" dirty="0">
              <a:solidFill>
                <a:schemeClr val="bg1"/>
              </a:solidFill>
              <a:effectLst>
                <a:outerShdw blurRad="38100" dist="38100" dir="2700000" algn="tl">
                  <a:srgbClr val="000000">
                    <a:alpha val="43137"/>
                  </a:srgbClr>
                </a:outerShdw>
              </a:effectLst>
            </a:endParaRPr>
          </a:p>
          <a:p>
            <a:pPr algn="ctr">
              <a:buFont typeface="Arial" charset="0"/>
              <a:buNone/>
              <a:defRPr/>
            </a:pPr>
            <a:r>
              <a:rPr lang="en-US" sz="4800" dirty="0">
                <a:solidFill>
                  <a:schemeClr val="bg1"/>
                </a:solidFill>
                <a:effectLst>
                  <a:outerShdw blurRad="38100" dist="38100" dir="2700000" algn="tl">
                    <a:srgbClr val="000000">
                      <a:alpha val="43137"/>
                    </a:srgbClr>
                  </a:outerShdw>
                </a:effectLst>
              </a:rPr>
              <a:t>Based on Daniel  1</a:t>
            </a:r>
          </a:p>
          <a:p>
            <a:pPr marL="0" indent="0">
              <a:buFont typeface="Arial" charset="0"/>
              <a:buNone/>
              <a:defRPr/>
            </a:pPr>
            <a:endParaRPr lang="en-US" sz="2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583" y="458639"/>
            <a:ext cx="8552329" cy="3755955"/>
          </a:xfrm>
        </p:spPr>
        <p:txBody>
          <a:bodyPr/>
          <a:lstStyle/>
          <a:p>
            <a:pPr marL="0" indent="0">
              <a:spcBef>
                <a:spcPts val="500"/>
              </a:spcBef>
              <a:buNone/>
            </a:pPr>
            <a:r>
              <a:rPr lang="en-US" sz="2800" dirty="0">
                <a:solidFill>
                  <a:schemeClr val="bg1"/>
                </a:solidFill>
                <a:effectLst>
                  <a:outerShdw blurRad="38100" dist="38100" dir="2700000" algn="tl">
                    <a:srgbClr val="000000">
                      <a:alpha val="43137"/>
                    </a:srgbClr>
                  </a:outerShdw>
                </a:effectLst>
              </a:rPr>
              <a:t>Where were Daniel and his friends?</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Why were they there?</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did the king want them to do?</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Were the boys supposed to eat those foods?</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did Daniel do?</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What did he learn when he listened to God?</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How did God help them?</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How do you listen to God?</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Has listening to God ever helped you do the right thing?</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How does God help you when you listen?</a:t>
            </a:r>
          </a:p>
          <a:p>
            <a:pPr marL="0" indent="0">
              <a:spcBef>
                <a:spcPts val="500"/>
              </a:spcBef>
              <a:buNone/>
            </a:pPr>
            <a:r>
              <a:rPr lang="en-US" sz="2800" dirty="0">
                <a:solidFill>
                  <a:schemeClr val="bg1"/>
                </a:solidFill>
                <a:effectLst>
                  <a:outerShdw blurRad="38100" dist="38100" dir="2700000" algn="tl">
                    <a:srgbClr val="000000">
                      <a:alpha val="43137"/>
                    </a:srgbClr>
                  </a:outerShdw>
                </a:effectLst>
              </a:rPr>
              <a:t>Turn to your neighbor and say, </a:t>
            </a:r>
            <a:r>
              <a:rPr lang="en-US" sz="2800" dirty="0">
                <a:solidFill>
                  <a:srgbClr val="FFFF00"/>
                </a:solidFill>
                <a:effectLst>
                  <a:outerShdw blurRad="38100" dist="38100" dir="2700000" algn="tl">
                    <a:srgbClr val="000000">
                      <a:alpha val="43137"/>
                    </a:srgbClr>
                  </a:outerShdw>
                </a:effectLst>
              </a:rPr>
              <a:t>“We listen to God”</a:t>
            </a:r>
            <a:endParaRPr lang="en-US"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803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7305" y="1813181"/>
            <a:ext cx="6654439" cy="4375183"/>
          </a:xfrm>
        </p:spPr>
        <p:txBody>
          <a:bodyPr>
            <a:noAutofit/>
          </a:bodyPr>
          <a:lstStyle/>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800" b="1" dirty="0">
                <a:solidFill>
                  <a:schemeClr val="bg1"/>
                </a:solidFill>
                <a:effectLst>
                  <a:outerShdw blurRad="38100" dist="38100" dir="2700000" algn="tl">
                    <a:srgbClr val="000000">
                      <a:alpha val="43137"/>
                    </a:srgbClr>
                  </a:outerShdw>
                </a:effectLst>
                <a:latin typeface="Times New Roman"/>
                <a:cs typeface="Times New Roman"/>
              </a:rPr>
              <a:t>Lord, listen to your children praying</a:t>
            </a:r>
          </a:p>
          <a:p>
            <a:pPr marL="0" indent="0" algn="ctr">
              <a:buNone/>
            </a:pPr>
            <a:r>
              <a:rPr lang="en-US" sz="2800" b="1" dirty="0">
                <a:solidFill>
                  <a:schemeClr val="bg1"/>
                </a:solidFill>
                <a:latin typeface="Times New Roman" panose="02020603050405020304" pitchFamily="18" charset="0"/>
                <a:cs typeface="Times New Roman" panose="02020603050405020304" pitchFamily="18" charset="0"/>
              </a:rPr>
              <a:t>Lord, send Your spirit in this place;</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Lord, listen to Your children praying,</a:t>
            </a:r>
            <a:br>
              <a:rPr lang="en-US" sz="2800" b="1" dirty="0">
                <a:solidFill>
                  <a:schemeClr val="bg1"/>
                </a:solidFill>
                <a:latin typeface="Times New Roman" panose="02020603050405020304" pitchFamily="18" charset="0"/>
                <a:cs typeface="Times New Roman" panose="02020603050405020304" pitchFamily="18" charset="0"/>
              </a:rPr>
            </a:br>
            <a:r>
              <a:rPr lang="en-US" sz="2800" b="1" dirty="0">
                <a:solidFill>
                  <a:schemeClr val="bg1"/>
                </a:solidFill>
                <a:latin typeface="Times New Roman" panose="02020603050405020304" pitchFamily="18" charset="0"/>
                <a:cs typeface="Times New Roman" panose="02020603050405020304" pitchFamily="18" charset="0"/>
              </a:rPr>
              <a:t>Send us love, send us power </a:t>
            </a:r>
          </a:p>
          <a:p>
            <a:pPr marL="0" indent="0" algn="ctr">
              <a:buNone/>
            </a:pPr>
            <a:r>
              <a:rPr lang="en-US" sz="2800" b="1" dirty="0">
                <a:solidFill>
                  <a:schemeClr val="bg1"/>
                </a:solidFill>
                <a:latin typeface="Times New Roman" panose="02020603050405020304" pitchFamily="18" charset="0"/>
                <a:cs typeface="Times New Roman" panose="02020603050405020304" pitchFamily="18" charset="0"/>
              </a:rPr>
              <a:t>Send us grace!</a:t>
            </a:r>
            <a:endParaRPr lang="en-US" sz="28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1713017" y="1195918"/>
            <a:ext cx="2473754"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Response to the message</a:t>
            </a:r>
            <a:endParaRPr lang="en-US" i="1" dirty="0">
              <a:solidFill>
                <a:prstClr val="black"/>
              </a:solidFill>
              <a:latin typeface="Times New Roman"/>
              <a:cs typeface="Times New Roman"/>
            </a:endParaRPr>
          </a:p>
        </p:txBody>
      </p:sp>
    </p:spTree>
    <p:extLst>
      <p:ext uri="{BB962C8B-B14F-4D97-AF65-F5344CB8AC3E}">
        <p14:creationId xmlns:p14="http://schemas.microsoft.com/office/powerpoint/2010/main" val="975573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18805"/>
            <a:ext cx="8229600" cy="1143000"/>
          </a:xfrm>
        </p:spPr>
        <p:txBody>
          <a:bodyPr rtlCol="0">
            <a:normAutofit fontScale="90000"/>
          </a:bodyPr>
          <a:lstStyle/>
          <a:p>
            <a:r>
              <a:rPr lang="en-US" sz="5400" dirty="0">
                <a:solidFill>
                  <a:schemeClr val="bg1"/>
                </a:solidFill>
                <a:effectLst>
                  <a:outerShdw blurRad="38100" dist="38100" dir="2700000" algn="tl">
                    <a:srgbClr val="000000">
                      <a:alpha val="43137"/>
                    </a:srgbClr>
                  </a:outerShdw>
                </a:effectLst>
              </a:rPr>
              <a:t>Offering</a:t>
            </a:r>
            <a:br>
              <a:rPr lang="en-US" sz="5400" dirty="0">
                <a:solidFill>
                  <a:schemeClr val="bg1"/>
                </a:solidFill>
                <a:effectLst>
                  <a:outerShdw blurRad="38100" dist="38100" dir="2700000" algn="tl">
                    <a:srgbClr val="000000">
                      <a:alpha val="43137"/>
                    </a:srgbClr>
                  </a:outerShdw>
                </a:effectLst>
              </a:rPr>
            </a:br>
            <a:br>
              <a:rPr lang="en-US" sz="5400" dirty="0">
                <a:solidFill>
                  <a:srgbClr val="FFFF00"/>
                </a:solidFill>
                <a:effectLst>
                  <a:outerShdw blurRad="38100" dist="38100" dir="2700000" algn="tl">
                    <a:srgbClr val="000000">
                      <a:alpha val="43137"/>
                    </a:srgbClr>
                  </a:outerShdw>
                </a:effectLst>
              </a:rPr>
            </a:br>
            <a:br>
              <a:rPr lang="en-US" sz="4000" dirty="0">
                <a:solidFill>
                  <a:srgbClr val="FFFF00"/>
                </a:solidFill>
                <a:effectLst>
                  <a:outerShdw blurRad="38100" dist="38100" dir="2700000" algn="tl">
                    <a:srgbClr val="000000">
                      <a:alpha val="43137"/>
                    </a:srgbClr>
                  </a:outerShdw>
                </a:effectLst>
              </a:rPr>
            </a:br>
            <a:endParaRPr lang="en-US" sz="4000" dirty="0">
              <a:solidFill>
                <a:srgbClr val="FFFF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7305" y="1813181"/>
            <a:ext cx="6654439" cy="4375183"/>
          </a:xfrm>
        </p:spPr>
        <p:txBody>
          <a:bodyPr>
            <a:noAutofit/>
          </a:bodyPr>
          <a:lstStyle/>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Sung by Rejoicing Spirits Choir</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Someone’s singing Lord,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kum</a:t>
            </a:r>
            <a:r>
              <a:rPr lang="en-US" sz="2700" b="1" dirty="0">
                <a:solidFill>
                  <a:schemeClr val="bg1"/>
                </a:solidFill>
                <a:effectLst>
                  <a:outerShdw blurRad="38100" dist="38100" dir="2700000" algn="tl">
                    <a:srgbClr val="000000">
                      <a:alpha val="43137"/>
                    </a:srgbClr>
                  </a:outerShdw>
                </a:effectLst>
                <a:latin typeface="Times New Roman"/>
                <a:cs typeface="Times New Roman"/>
              </a:rPr>
              <a:t>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ba</a:t>
            </a:r>
            <a:r>
              <a:rPr lang="en-US" sz="2700" b="1" dirty="0">
                <a:solidFill>
                  <a:schemeClr val="bg1"/>
                </a:solidFill>
                <a:effectLst>
                  <a:outerShdw blurRad="38100" dist="38100" dir="2700000" algn="tl">
                    <a:srgbClr val="000000">
                      <a:alpha val="43137"/>
                    </a:srgbClr>
                  </a:outerShdw>
                </a:effectLst>
                <a:latin typeface="Times New Roman"/>
                <a:cs typeface="Times New Roman"/>
              </a:rPr>
              <a:t> yah! (X3)</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O lord,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kum</a:t>
            </a:r>
            <a:r>
              <a:rPr lang="en-US" sz="2700" b="1" dirty="0">
                <a:solidFill>
                  <a:schemeClr val="bg1"/>
                </a:solidFill>
                <a:effectLst>
                  <a:outerShdw blurRad="38100" dist="38100" dir="2700000" algn="tl">
                    <a:srgbClr val="000000">
                      <a:alpha val="43137"/>
                    </a:srgbClr>
                  </a:outerShdw>
                </a:effectLst>
                <a:latin typeface="Times New Roman"/>
                <a:cs typeface="Times New Roman"/>
              </a:rPr>
              <a:t>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ba</a:t>
            </a:r>
            <a:r>
              <a:rPr lang="en-US" sz="2700" b="1" dirty="0">
                <a:solidFill>
                  <a:schemeClr val="bg1"/>
                </a:solidFill>
                <a:effectLst>
                  <a:outerShdw blurRad="38100" dist="38100" dir="2700000" algn="tl">
                    <a:srgbClr val="000000">
                      <a:alpha val="43137"/>
                    </a:srgbClr>
                  </a:outerShdw>
                </a:effectLst>
                <a:latin typeface="Times New Roman"/>
                <a:cs typeface="Times New Roman"/>
              </a:rPr>
              <a:t> yah!</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Someone’s praying Lord,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kum</a:t>
            </a:r>
            <a:r>
              <a:rPr lang="en-US" sz="2700" b="1" dirty="0">
                <a:solidFill>
                  <a:schemeClr val="bg1"/>
                </a:solidFill>
                <a:effectLst>
                  <a:outerShdw blurRad="38100" dist="38100" dir="2700000" algn="tl">
                    <a:srgbClr val="000000">
                      <a:alpha val="43137"/>
                    </a:srgbClr>
                  </a:outerShdw>
                </a:effectLst>
                <a:latin typeface="Times New Roman"/>
                <a:cs typeface="Times New Roman"/>
              </a:rPr>
              <a:t>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ba</a:t>
            </a:r>
            <a:r>
              <a:rPr lang="en-US" sz="2700" b="1" dirty="0">
                <a:solidFill>
                  <a:schemeClr val="bg1"/>
                </a:solidFill>
                <a:effectLst>
                  <a:outerShdw blurRad="38100" dist="38100" dir="2700000" algn="tl">
                    <a:srgbClr val="000000">
                      <a:alpha val="43137"/>
                    </a:srgbClr>
                  </a:outerShdw>
                </a:effectLst>
                <a:latin typeface="Times New Roman"/>
                <a:cs typeface="Times New Roman"/>
              </a:rPr>
              <a:t> yah (X3)</a:t>
            </a:r>
          </a:p>
          <a:p>
            <a:pPr marL="0" indent="0" algn="ctr">
              <a:buNone/>
            </a:pPr>
            <a:r>
              <a:rPr lang="en-US" sz="2700" b="1" dirty="0">
                <a:solidFill>
                  <a:schemeClr val="bg1"/>
                </a:solidFill>
                <a:effectLst>
                  <a:outerShdw blurRad="38100" dist="38100" dir="2700000" algn="tl">
                    <a:srgbClr val="000000">
                      <a:alpha val="43137"/>
                    </a:srgbClr>
                  </a:outerShdw>
                </a:effectLst>
                <a:latin typeface="Times New Roman"/>
                <a:cs typeface="Times New Roman"/>
              </a:rPr>
              <a:t>O Lord,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kum</a:t>
            </a:r>
            <a:r>
              <a:rPr lang="en-US" sz="2700" b="1" dirty="0">
                <a:solidFill>
                  <a:schemeClr val="bg1"/>
                </a:solidFill>
                <a:effectLst>
                  <a:outerShdw blurRad="38100" dist="38100" dir="2700000" algn="tl">
                    <a:srgbClr val="000000">
                      <a:alpha val="43137"/>
                    </a:srgbClr>
                  </a:outerShdw>
                </a:effectLst>
                <a:latin typeface="Times New Roman"/>
                <a:cs typeface="Times New Roman"/>
              </a:rPr>
              <a:t> </a:t>
            </a:r>
            <a:r>
              <a:rPr lang="en-US" sz="2700" b="1" dirty="0" err="1">
                <a:solidFill>
                  <a:schemeClr val="bg1"/>
                </a:solidFill>
                <a:effectLst>
                  <a:outerShdw blurRad="38100" dist="38100" dir="2700000" algn="tl">
                    <a:srgbClr val="000000">
                      <a:alpha val="43137"/>
                    </a:srgbClr>
                  </a:outerShdw>
                </a:effectLst>
                <a:latin typeface="Times New Roman"/>
                <a:cs typeface="Times New Roman"/>
              </a:rPr>
              <a:t>ba</a:t>
            </a:r>
            <a:r>
              <a:rPr lang="en-US" sz="2700" b="1">
                <a:solidFill>
                  <a:schemeClr val="bg1"/>
                </a:solidFill>
                <a:effectLst>
                  <a:outerShdw blurRad="38100" dist="38100" dir="2700000" algn="tl">
                    <a:srgbClr val="000000">
                      <a:alpha val="43137"/>
                    </a:srgbClr>
                  </a:outerShdw>
                </a:effectLst>
                <a:latin typeface="Times New Roman"/>
                <a:cs typeface="Times New Roman"/>
              </a:rPr>
              <a:t> yah!  </a:t>
            </a: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1350" b="1" dirty="0">
              <a:solidFill>
                <a:schemeClr val="bg1"/>
              </a:solidFill>
              <a:effectLst>
                <a:outerShdw blurRad="38100" dist="38100" dir="2700000" algn="tl">
                  <a:srgbClr val="000000">
                    <a:alpha val="43137"/>
                  </a:srgbClr>
                </a:outerShdw>
              </a:effectLst>
              <a:latin typeface="Times New Roman"/>
              <a:cs typeface="Times New Roman"/>
            </a:endParaRPr>
          </a:p>
        </p:txBody>
      </p:sp>
      <p:sp>
        <p:nvSpPr>
          <p:cNvPr id="4" name="TextBox 3"/>
          <p:cNvSpPr txBox="1"/>
          <p:nvPr/>
        </p:nvSpPr>
        <p:spPr>
          <a:xfrm>
            <a:off x="1713017" y="1195918"/>
            <a:ext cx="966931" cy="369332"/>
          </a:xfrm>
          <a:prstGeom prst="rect">
            <a:avLst/>
          </a:prstGeom>
          <a:noFill/>
        </p:spPr>
        <p:txBody>
          <a:bodyPr wrap="none" rtlCol="0">
            <a:spAutoFit/>
          </a:bodyPr>
          <a:lstStyle/>
          <a:p>
            <a:pPr defTabSz="342900"/>
            <a:r>
              <a:rPr lang="en-US" i="1" dirty="0">
                <a:solidFill>
                  <a:prstClr val="white"/>
                </a:solidFill>
                <a:effectLst>
                  <a:outerShdw blurRad="38100" dist="38100" dir="2700000" algn="tl">
                    <a:srgbClr val="000000">
                      <a:alpha val="43137"/>
                    </a:srgbClr>
                  </a:outerShdw>
                </a:effectLst>
                <a:latin typeface="Times New Roman"/>
                <a:cs typeface="Times New Roman"/>
              </a:rPr>
              <a:t>Offering</a:t>
            </a:r>
            <a:endParaRPr lang="en-US" i="1" dirty="0">
              <a:solidFill>
                <a:prstClr val="black"/>
              </a:solidFill>
              <a:latin typeface="Times New Roman"/>
              <a:cs typeface="Times New Roman"/>
            </a:endParaRPr>
          </a:p>
        </p:txBody>
      </p:sp>
    </p:spTree>
    <p:extLst>
      <p:ext uri="{BB962C8B-B14F-4D97-AF65-F5344CB8AC3E}">
        <p14:creationId xmlns:p14="http://schemas.microsoft.com/office/powerpoint/2010/main" val="2380050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latin typeface="Times New Roman"/>
                <a:cs typeface="Times New Roman"/>
              </a:rPr>
              <a:t>Gathering Music</a:t>
            </a:r>
          </a:p>
        </p:txBody>
      </p:sp>
      <p:sp>
        <p:nvSpPr>
          <p:cNvPr id="3" name="Content Placeholder 2"/>
          <p:cNvSpPr>
            <a:spLocks noGrp="1"/>
          </p:cNvSpPr>
          <p:nvPr>
            <p:ph idx="1"/>
          </p:nvPr>
        </p:nvSpPr>
        <p:spPr>
          <a:xfrm>
            <a:off x="738909" y="1728861"/>
            <a:ext cx="6799118" cy="3434266"/>
          </a:xfrm>
        </p:spPr>
        <p:txBody>
          <a:bodyPr>
            <a:normAutofit/>
          </a:bodyPr>
          <a:lstStyle/>
          <a:p>
            <a:pPr marL="0" indent="0" algn="ctr">
              <a:buNone/>
            </a:pPr>
            <a:r>
              <a:rPr lang="en-US" sz="3400" b="1" dirty="0">
                <a:solidFill>
                  <a:schemeClr val="bg1"/>
                </a:solidFill>
                <a:effectLst>
                  <a:outerShdw blurRad="38100" dist="38100" dir="2700000" algn="tl">
                    <a:srgbClr val="000000">
                      <a:alpha val="43137"/>
                    </a:srgbClr>
                  </a:outerShdw>
                </a:effectLst>
                <a:latin typeface="Times New Roman"/>
                <a:cs typeface="Times New Roman"/>
              </a:rPr>
              <a:t>I’ve Got the Joy Down In My Heart</a:t>
            </a: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400" b="1" dirty="0">
                <a:solidFill>
                  <a:schemeClr val="bg1"/>
                </a:solidFill>
                <a:effectLst>
                  <a:outerShdw blurRad="38100" dist="38100" dir="2700000" algn="tl">
                    <a:srgbClr val="000000">
                      <a:alpha val="43137"/>
                    </a:srgbClr>
                  </a:outerShdw>
                </a:effectLst>
                <a:latin typeface="Times New Roman"/>
                <a:cs typeface="Times New Roman"/>
              </a:rPr>
              <a:t>Hallelujah-Praise Ye the Lord</a:t>
            </a:r>
          </a:p>
          <a:p>
            <a:pPr marL="0" indent="0" algn="ctr">
              <a:buNone/>
            </a:pPr>
            <a:endParaRPr lang="en-US" sz="27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400" b="1" dirty="0">
                <a:solidFill>
                  <a:schemeClr val="bg1"/>
                </a:solidFill>
                <a:effectLst>
                  <a:outerShdw blurRad="38100" dist="38100" dir="2700000" algn="tl">
                    <a:srgbClr val="000000">
                      <a:alpha val="43137"/>
                    </a:srgbClr>
                  </a:outerShdw>
                </a:effectLst>
                <a:latin typeface="Times New Roman"/>
                <a:cs typeface="Times New Roman"/>
              </a:rPr>
              <a:t>Jesus Loves Me</a:t>
            </a:r>
            <a:endParaRPr lang="en-US" sz="3400" i="1" dirty="0">
              <a:solidFill>
                <a:schemeClr val="bg1"/>
              </a:solidFill>
              <a:effectLst>
                <a:outerShdw blurRad="38100" dist="38100" dir="2700000" algn="tl">
                  <a:srgbClr val="000000">
                    <a:alpha val="43137"/>
                  </a:srgbClr>
                </a:outerShdw>
              </a:effectLst>
              <a:latin typeface="Times New Roman"/>
              <a:cs typeface="Times New Roman"/>
            </a:endParaRPr>
          </a:p>
        </p:txBody>
      </p:sp>
    </p:spTree>
    <p:extLst>
      <p:ext uri="{BB962C8B-B14F-4D97-AF65-F5344CB8AC3E}">
        <p14:creationId xmlns:p14="http://schemas.microsoft.com/office/powerpoint/2010/main" val="355930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203" y="1806555"/>
            <a:ext cx="8229600" cy="1143000"/>
          </a:xfrm>
        </p:spPr>
        <p:txBody>
          <a:bodyPr/>
          <a:lstStyle/>
          <a:p>
            <a:r>
              <a:rPr lang="en-US" dirty="0">
                <a:solidFill>
                  <a:schemeClr val="bg1"/>
                </a:solidFill>
                <a:effectLst>
                  <a:outerShdw blurRad="38100" dist="38100" dir="2700000" algn="tl">
                    <a:srgbClr val="000000">
                      <a:alpha val="43137"/>
                    </a:srgbClr>
                  </a:outerShdw>
                </a:effectLst>
              </a:rPr>
              <a:t>We Speak to God</a:t>
            </a:r>
          </a:p>
        </p:txBody>
      </p:sp>
      <p:sp>
        <p:nvSpPr>
          <p:cNvPr id="3" name="Content Placeholder 2"/>
          <p:cNvSpPr>
            <a:spLocks noGrp="1"/>
          </p:cNvSpPr>
          <p:nvPr>
            <p:ph idx="1"/>
          </p:nvPr>
        </p:nvSpPr>
        <p:spPr>
          <a:xfrm>
            <a:off x="457200" y="3601195"/>
            <a:ext cx="8229600" cy="1321130"/>
          </a:xfrm>
        </p:spPr>
        <p:txBody>
          <a:bodyPr/>
          <a:lstStyle/>
          <a:p>
            <a:pPr marL="0" indent="0" algn="ctr">
              <a:buNone/>
            </a:pPr>
            <a:endParaRPr lang="en-US" dirty="0">
              <a:solidFill>
                <a:schemeClr val="bg1"/>
              </a:solidFill>
            </a:endParaRPr>
          </a:p>
          <a:p>
            <a:pPr marL="0" indent="0" algn="ctr">
              <a:buNone/>
            </a:pPr>
            <a:r>
              <a:rPr lang="en-US" dirty="0">
                <a:solidFill>
                  <a:schemeClr val="bg1"/>
                </a:solidFill>
                <a:effectLst>
                  <a:outerShdw blurRad="38100" dist="38100" dir="2700000" algn="tl">
                    <a:srgbClr val="000000">
                      <a:alpha val="43137"/>
                    </a:srgbClr>
                  </a:outerShdw>
                </a:effectLst>
              </a:rPr>
              <a:t>“Holy Spirit Come to Us” x2</a:t>
            </a:r>
          </a:p>
          <a:p>
            <a:pPr marL="0" indent="0" algn="ctr">
              <a:buNone/>
            </a:pPr>
            <a:endParaRPr lang="en-US"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2490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5852" y="363914"/>
            <a:ext cx="6460176" cy="6494086"/>
          </a:xfrm>
          <a:prstGeom prst="rect">
            <a:avLst/>
          </a:prstGeom>
        </p:spPr>
        <p:txBody>
          <a:bodyPr wrap="square">
            <a:spAutoFit/>
          </a:bodyPr>
          <a:lstStyle/>
          <a:p>
            <a:r>
              <a:rPr lang="en-US" sz="3600" dirty="0">
                <a:solidFill>
                  <a:schemeClr val="bg1"/>
                </a:solidFill>
              </a:rPr>
              <a:t>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Holy is your name </a:t>
            </a:r>
          </a:p>
          <a:p>
            <a:r>
              <a:rPr lang="en-US" sz="3600" b="1" dirty="0">
                <a:solidFill>
                  <a:srgbClr val="FFFF00"/>
                </a:solidFill>
                <a:effectLst>
                  <a:outerShdw blurRad="38100" dist="38100" dir="2700000" algn="tl">
                    <a:srgbClr val="000000">
                      <a:alpha val="43137"/>
                    </a:srgbClr>
                  </a:outerShdw>
                </a:effectLst>
              </a:rPr>
              <a:t>     (holy is your name)</a:t>
            </a:r>
          </a:p>
          <a:p>
            <a:endParaRPr lang="en-US" sz="2400" b="1" dirty="0">
              <a:solidFill>
                <a:srgbClr val="FFFF00"/>
              </a:solidFill>
              <a:effectLst>
                <a:outerShdw blurRad="38100" dist="38100" dir="2700000" algn="tl">
                  <a:srgbClr val="000000">
                    <a:alpha val="43137"/>
                  </a:srgbClr>
                </a:outerShdw>
              </a:effectLst>
            </a:endParaRPr>
          </a:p>
          <a:p>
            <a:r>
              <a:rPr lang="en-US" sz="3600" dirty="0">
                <a:solidFill>
                  <a:schemeClr val="bg1"/>
                </a:solidFill>
              </a:rPr>
              <a:t>Your kingdom come </a:t>
            </a:r>
          </a:p>
          <a:p>
            <a:r>
              <a:rPr lang="en-US" sz="3600" b="1" dirty="0">
                <a:solidFill>
                  <a:srgbClr val="FFFF00"/>
                </a:solidFill>
                <a:effectLst>
                  <a:outerShdw blurRad="38100" dist="38100" dir="2700000" algn="tl">
                    <a:srgbClr val="000000">
                      <a:alpha val="43137"/>
                    </a:srgbClr>
                  </a:outerShdw>
                </a:effectLst>
              </a:rPr>
              <a:t>     (Your Kingdom come)</a:t>
            </a:r>
          </a:p>
          <a:p>
            <a:r>
              <a:rPr lang="en-US" sz="3600" dirty="0">
                <a:solidFill>
                  <a:schemeClr val="bg1"/>
                </a:solidFill>
              </a:rPr>
              <a:t>Your will be done </a:t>
            </a:r>
          </a:p>
          <a:p>
            <a:r>
              <a:rPr lang="en-US" sz="3600" b="1" dirty="0">
                <a:solidFill>
                  <a:srgbClr val="FFFF00"/>
                </a:solidFill>
                <a:effectLst>
                  <a:outerShdw blurRad="38100" dist="38100" dir="2700000" algn="tl">
                    <a:srgbClr val="000000">
                      <a:alpha val="43137"/>
                    </a:srgbClr>
                  </a:outerShdw>
                </a:effectLst>
              </a:rPr>
              <a:t>     (Your will be done)</a:t>
            </a:r>
          </a:p>
          <a:p>
            <a:r>
              <a:rPr lang="en-US" sz="3600" dirty="0">
                <a:solidFill>
                  <a:schemeClr val="bg1"/>
                </a:solidFill>
              </a:rPr>
              <a:t>On earth </a:t>
            </a:r>
            <a:r>
              <a:rPr lang="en-US" sz="3600" b="1" dirty="0">
                <a:solidFill>
                  <a:srgbClr val="FFFF00"/>
                </a:solidFill>
                <a:effectLst>
                  <a:outerShdw blurRad="38100" dist="38100" dir="2700000" algn="tl">
                    <a:srgbClr val="000000">
                      <a:alpha val="43137"/>
                    </a:srgbClr>
                  </a:outerShdw>
                </a:effectLst>
              </a:rPr>
              <a:t>(on earth)</a:t>
            </a:r>
          </a:p>
          <a:p>
            <a:r>
              <a:rPr lang="en-US" sz="3600" dirty="0">
                <a:solidFill>
                  <a:schemeClr val="bg1"/>
                </a:solidFill>
              </a:rPr>
              <a:t>As in heaven </a:t>
            </a:r>
            <a:r>
              <a:rPr lang="en-US" sz="3600" b="1" dirty="0">
                <a:solidFill>
                  <a:srgbClr val="FFFF00"/>
                </a:solidFill>
                <a:effectLst>
                  <a:outerShdw blurRad="38100" dist="38100" dir="2700000" algn="tl">
                    <a:srgbClr val="000000">
                      <a:alpha val="43137"/>
                    </a:srgbClr>
                  </a:outerShdw>
                </a:effectLst>
              </a:rPr>
              <a:t>(as in heaven)</a:t>
            </a:r>
          </a:p>
          <a:p>
            <a:r>
              <a:rPr lang="en-US" sz="3600" b="1" dirty="0">
                <a:solidFill>
                  <a:srgbClr val="FFFF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13596742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6491" y="591003"/>
            <a:ext cx="6454084" cy="5632312"/>
          </a:xfrm>
          <a:prstGeom prst="rect">
            <a:avLst/>
          </a:prstGeom>
        </p:spPr>
        <p:txBody>
          <a:bodyPr wrap="square">
            <a:spAutoFit/>
          </a:bodyPr>
          <a:lstStyle/>
          <a:p>
            <a:r>
              <a:rPr lang="en-US" sz="3600" dirty="0">
                <a:solidFill>
                  <a:schemeClr val="bg1"/>
                </a:solidFill>
              </a:rPr>
              <a:t>Give us this day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(Give us this day)</a:t>
            </a:r>
          </a:p>
          <a:p>
            <a:r>
              <a:rPr lang="en-US" sz="3600" dirty="0">
                <a:solidFill>
                  <a:schemeClr val="bg1"/>
                </a:solidFill>
              </a:rPr>
              <a:t>Our daily bread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(our daily bread)</a:t>
            </a:r>
          </a:p>
          <a:p>
            <a:r>
              <a:rPr lang="en-US" sz="3600" dirty="0">
                <a:solidFill>
                  <a:schemeClr val="bg1"/>
                </a:solidFill>
              </a:rPr>
              <a:t>And forgive us our sins </a:t>
            </a:r>
          </a:p>
          <a:p>
            <a:r>
              <a:rPr lang="en-US" sz="3600" b="1" dirty="0">
                <a:solidFill>
                  <a:srgbClr val="FFFF00"/>
                </a:solidFill>
                <a:effectLst>
                  <a:outerShdw blurRad="38100" dist="38100" dir="2700000" algn="tl">
                    <a:srgbClr val="000000">
                      <a:alpha val="43137"/>
                    </a:srgbClr>
                  </a:outerShdw>
                </a:effectLst>
              </a:rPr>
              <a:t>    (and forgive our sins)</a:t>
            </a:r>
          </a:p>
          <a:p>
            <a:r>
              <a:rPr lang="en-US" sz="3600" dirty="0">
                <a:solidFill>
                  <a:schemeClr val="bg1"/>
                </a:solidFill>
              </a:rPr>
              <a:t>As we forgive those </a:t>
            </a:r>
          </a:p>
          <a:p>
            <a:r>
              <a:rPr lang="en-US" sz="3600" b="1" dirty="0">
                <a:solidFill>
                  <a:srgbClr val="FFFF00"/>
                </a:solidFill>
                <a:effectLst>
                  <a:outerShdw blurRad="38100" dist="38100" dir="2700000" algn="tl">
                    <a:srgbClr val="000000">
                      <a:alpha val="43137"/>
                    </a:srgbClr>
                  </a:outerShdw>
                </a:effectLst>
              </a:rPr>
              <a:t>    (as we forgive those)</a:t>
            </a:r>
          </a:p>
          <a:p>
            <a:r>
              <a:rPr lang="en-US" sz="3600" dirty="0">
                <a:solidFill>
                  <a:schemeClr val="bg1"/>
                </a:solidFill>
              </a:rPr>
              <a:t>Who sin against us </a:t>
            </a:r>
          </a:p>
          <a:p>
            <a:r>
              <a:rPr lang="en-US" sz="3600" b="1" dirty="0">
                <a:solidFill>
                  <a:srgbClr val="FFFF00"/>
                </a:solidFill>
                <a:effectLst>
                  <a:outerShdw blurRad="38100" dist="38100" dir="2700000" algn="tl">
                    <a:srgbClr val="000000">
                      <a:alpha val="43137"/>
                    </a:srgbClr>
                  </a:outerShdw>
                </a:effectLst>
              </a:rPr>
              <a:t>    (who sin against us)</a:t>
            </a:r>
          </a:p>
        </p:txBody>
      </p:sp>
    </p:spTree>
    <p:extLst>
      <p:ext uri="{BB962C8B-B14F-4D97-AF65-F5344CB8AC3E}">
        <p14:creationId xmlns:p14="http://schemas.microsoft.com/office/powerpoint/2010/main" val="1058691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8195" y="1309155"/>
            <a:ext cx="6866467" cy="5078314"/>
          </a:xfrm>
          <a:prstGeom prst="rect">
            <a:avLst/>
          </a:prstGeom>
        </p:spPr>
        <p:txBody>
          <a:bodyPr wrap="square">
            <a:spAutoFit/>
          </a:bodyPr>
          <a:lstStyle/>
          <a:p>
            <a:r>
              <a:rPr lang="en-US" sz="3600" dirty="0">
                <a:solidFill>
                  <a:schemeClr val="bg1"/>
                </a:solidFill>
              </a:rPr>
              <a:t>Save us from the time </a:t>
            </a:r>
          </a:p>
          <a:p>
            <a:r>
              <a:rPr lang="en-US" sz="3600" b="1" dirty="0">
                <a:solidFill>
                  <a:srgbClr val="FFFF00"/>
                </a:solidFill>
                <a:effectLst>
                  <a:outerShdw blurRad="38100" dist="38100" dir="2700000" algn="tl">
                    <a:srgbClr val="000000">
                      <a:alpha val="43137"/>
                    </a:srgbClr>
                  </a:outerShdw>
                </a:effectLst>
              </a:rPr>
              <a:t>    (save us from the time)</a:t>
            </a:r>
          </a:p>
          <a:p>
            <a:r>
              <a:rPr lang="en-US" sz="3600" dirty="0">
                <a:solidFill>
                  <a:schemeClr val="bg1"/>
                </a:solidFill>
              </a:rPr>
              <a:t>Of trial </a:t>
            </a:r>
          </a:p>
          <a:p>
            <a:r>
              <a:rPr lang="en-US" sz="3600" b="1" dirty="0">
                <a:solidFill>
                  <a:schemeClr val="bg1"/>
                </a:solidFill>
                <a:effectLst>
                  <a:outerShdw blurRad="38100" dist="38100" dir="2700000" algn="tl">
                    <a:srgbClr val="000000">
                      <a:alpha val="43137"/>
                    </a:srgbClr>
                  </a:outerShdw>
                </a:effectLst>
              </a:rPr>
              <a:t>    </a:t>
            </a:r>
            <a:r>
              <a:rPr lang="en-US" sz="3600" b="1" dirty="0">
                <a:solidFill>
                  <a:srgbClr val="FFFF00"/>
                </a:solidFill>
                <a:effectLst>
                  <a:outerShdw blurRad="38100" dist="38100" dir="2700000" algn="tl">
                    <a:srgbClr val="000000">
                      <a:alpha val="43137"/>
                    </a:srgbClr>
                  </a:outerShdw>
                </a:effectLst>
              </a:rPr>
              <a:t>(of trial)</a:t>
            </a:r>
          </a:p>
          <a:p>
            <a:r>
              <a:rPr lang="en-US" sz="3600" dirty="0">
                <a:solidFill>
                  <a:schemeClr val="bg1"/>
                </a:solidFill>
              </a:rPr>
              <a:t>And deliver us </a:t>
            </a:r>
          </a:p>
          <a:p>
            <a:r>
              <a:rPr lang="en-US" sz="3600" b="1" dirty="0">
                <a:solidFill>
                  <a:srgbClr val="FFFF00"/>
                </a:solidFill>
                <a:effectLst>
                  <a:outerShdw blurRad="38100" dist="38100" dir="2700000" algn="tl">
                    <a:srgbClr val="000000">
                      <a:alpha val="43137"/>
                    </a:srgbClr>
                  </a:outerShdw>
                </a:effectLst>
              </a:rPr>
              <a:t>    (and deliver us) </a:t>
            </a:r>
            <a:endParaRPr lang="en-US" sz="3600" dirty="0">
              <a:solidFill>
                <a:schemeClr val="bg1"/>
              </a:solidFill>
            </a:endParaRPr>
          </a:p>
          <a:p>
            <a:r>
              <a:rPr lang="en-US" sz="3600" dirty="0">
                <a:solidFill>
                  <a:schemeClr val="bg1"/>
                </a:solidFill>
              </a:rPr>
              <a:t>from evil </a:t>
            </a:r>
          </a:p>
          <a:p>
            <a:r>
              <a:rPr lang="en-US" sz="3600" b="1" dirty="0">
                <a:solidFill>
                  <a:srgbClr val="FFFF00"/>
                </a:solidFill>
                <a:effectLst>
                  <a:outerShdw blurRad="38100" dist="38100" dir="2700000" algn="tl">
                    <a:srgbClr val="000000">
                      <a:alpha val="43137"/>
                    </a:srgbClr>
                  </a:outerShdw>
                </a:effectLst>
              </a:rPr>
              <a:t>    (from evil)</a:t>
            </a:r>
            <a:endParaRPr lang="en-US" b="1" dirty="0">
              <a:solidFill>
                <a:srgbClr val="FFFF00"/>
              </a:solidFill>
              <a:effectLst>
                <a:outerShdw blurRad="38100" dist="38100" dir="2700000" algn="tl">
                  <a:srgbClr val="000000">
                    <a:alpha val="43137"/>
                  </a:srgbClr>
                </a:outerShdw>
              </a:effectLst>
            </a:endParaRPr>
          </a:p>
          <a:p>
            <a:endParaRPr lang="en-US" sz="36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361404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160" y="414417"/>
            <a:ext cx="9113240" cy="6186310"/>
          </a:xfrm>
          <a:prstGeom prst="rect">
            <a:avLst/>
          </a:prstGeom>
        </p:spPr>
        <p:txBody>
          <a:bodyPr wrap="square">
            <a:spAutoFit/>
          </a:bodyPr>
          <a:lstStyle/>
          <a:p>
            <a:r>
              <a:rPr lang="en-US" sz="3600" dirty="0">
                <a:solidFill>
                  <a:schemeClr val="bg1"/>
                </a:solidFill>
              </a:rPr>
              <a:t>      For the kingdom and the power </a:t>
            </a:r>
          </a:p>
          <a:p>
            <a:r>
              <a:rPr lang="en-US" sz="3600" dirty="0">
                <a:solidFill>
                  <a:schemeClr val="bg1"/>
                </a:solidFill>
              </a:rPr>
              <a:t>      and the glory are yours forever,</a:t>
            </a:r>
          </a:p>
          <a:p>
            <a:r>
              <a:rPr lang="en-US" sz="3600" b="1" dirty="0">
                <a:solidFill>
                  <a:srgbClr val="FFFF00"/>
                </a:solidFill>
                <a:effectLst>
                  <a:outerShdw blurRad="38100" dist="38100" dir="2700000" algn="tl">
                    <a:srgbClr val="000000">
                      <a:alpha val="43137"/>
                    </a:srgbClr>
                  </a:outerShdw>
                </a:effectLst>
              </a:rPr>
              <a:t>    (For the kingdom and the power   </a:t>
            </a:r>
          </a:p>
          <a:p>
            <a:r>
              <a:rPr lang="en-US" sz="3600" b="1" dirty="0">
                <a:solidFill>
                  <a:srgbClr val="FFFF00"/>
                </a:solidFill>
                <a:effectLst>
                  <a:outerShdw blurRad="38100" dist="38100" dir="2700000" algn="tl">
                    <a:srgbClr val="000000">
                      <a:alpha val="43137"/>
                    </a:srgbClr>
                  </a:outerShdw>
                </a:effectLst>
              </a:rPr>
              <a:t>    and the glory are yours forever)</a:t>
            </a:r>
          </a:p>
          <a:p>
            <a:r>
              <a:rPr lang="en-US" sz="3600" dirty="0">
                <a:solidFill>
                  <a:schemeClr val="bg1"/>
                </a:solidFill>
              </a:rPr>
              <a:t>      Forever,</a:t>
            </a:r>
            <a:r>
              <a:rPr lang="en-US" sz="3600" dirty="0"/>
              <a:t> </a:t>
            </a:r>
            <a:r>
              <a:rPr lang="en-US" sz="3600" b="1" dirty="0">
                <a:solidFill>
                  <a:srgbClr val="FFFF00"/>
                </a:solidFill>
                <a:effectLst>
                  <a:outerShdw blurRad="38100" dist="38100" dir="2700000" algn="tl">
                    <a:srgbClr val="000000">
                      <a:alpha val="43137"/>
                    </a:srgbClr>
                  </a:outerShdw>
                </a:effectLst>
              </a:rPr>
              <a:t>(forever)</a:t>
            </a:r>
          </a:p>
          <a:p>
            <a:r>
              <a:rPr lang="en-US" sz="3600" dirty="0">
                <a:solidFill>
                  <a:schemeClr val="bg1"/>
                </a:solidFill>
              </a:rPr>
              <a:t>      And ever. </a:t>
            </a:r>
            <a:r>
              <a:rPr lang="en-US" sz="3600" b="1" dirty="0">
                <a:solidFill>
                  <a:srgbClr val="FFFF00"/>
                </a:solidFill>
                <a:effectLst>
                  <a:outerShdw blurRad="38100" dist="38100" dir="2700000" algn="tl">
                    <a:srgbClr val="000000">
                      <a:alpha val="43137"/>
                    </a:srgbClr>
                  </a:outerShdw>
                </a:effectLst>
              </a:rPr>
              <a:t>(and ever)</a:t>
            </a:r>
          </a:p>
          <a:p>
            <a:endParaRPr lang="en-US" sz="3600" b="1" dirty="0">
              <a:solidFill>
                <a:srgbClr val="FFFF00"/>
              </a:solidFill>
              <a:effectLst>
                <a:outerShdw blurRad="38100" dist="38100" dir="2700000" algn="tl">
                  <a:srgbClr val="000000">
                    <a:alpha val="43137"/>
                  </a:srgbClr>
                </a:outerShdw>
              </a:effectLst>
            </a:endParaRPr>
          </a:p>
          <a:p>
            <a:r>
              <a:rPr lang="en-US" sz="3600" dirty="0">
                <a:solidFill>
                  <a:schemeClr val="bg1"/>
                </a:solidFill>
              </a:rPr>
              <a:t>      Our father </a:t>
            </a:r>
            <a:r>
              <a:rPr lang="en-US" sz="3600" b="1" dirty="0">
                <a:solidFill>
                  <a:srgbClr val="FFFF00"/>
                </a:solidFill>
                <a:effectLst>
                  <a:outerShdw blurRad="38100" dist="38100" dir="2700000" algn="tl">
                    <a:srgbClr val="000000">
                      <a:alpha val="43137"/>
                    </a:srgbClr>
                  </a:outerShdw>
                </a:effectLst>
              </a:rPr>
              <a:t>(our father)</a:t>
            </a:r>
          </a:p>
          <a:p>
            <a:r>
              <a:rPr lang="en-US" sz="3600" dirty="0">
                <a:solidFill>
                  <a:schemeClr val="bg1"/>
                </a:solidFill>
              </a:rPr>
              <a:t>      In heaven  </a:t>
            </a:r>
            <a:r>
              <a:rPr lang="en-US" sz="3600" b="1" dirty="0">
                <a:solidFill>
                  <a:srgbClr val="FFFF00"/>
                </a:solidFill>
                <a:effectLst>
                  <a:outerShdw blurRad="38100" dist="38100" dir="2700000" algn="tl">
                    <a:srgbClr val="000000">
                      <a:alpha val="43137"/>
                    </a:srgbClr>
                  </a:outerShdw>
                </a:effectLst>
              </a:rPr>
              <a:t>(in heaven)</a:t>
            </a:r>
          </a:p>
          <a:p>
            <a:r>
              <a:rPr lang="en-US" sz="3600" dirty="0">
                <a:solidFill>
                  <a:schemeClr val="bg1"/>
                </a:solidFill>
              </a:rPr>
              <a:t>      Holy is your name. </a:t>
            </a:r>
          </a:p>
          <a:p>
            <a:r>
              <a:rPr lang="en-US" sz="3600" b="1" dirty="0">
                <a:solidFill>
                  <a:srgbClr val="FFFF00"/>
                </a:solidFill>
                <a:effectLst>
                  <a:outerShdw blurRad="38100" dist="38100" dir="2700000" algn="tl">
                    <a:srgbClr val="000000">
                      <a:alpha val="43137"/>
                    </a:srgbClr>
                  </a:outerShdw>
                </a:effectLst>
              </a:rPr>
              <a:t>         (holy is your name)</a:t>
            </a:r>
          </a:p>
        </p:txBody>
      </p:sp>
    </p:spTree>
    <p:extLst>
      <p:ext uri="{BB962C8B-B14F-4D97-AF65-F5344CB8AC3E}">
        <p14:creationId xmlns:p14="http://schemas.microsoft.com/office/powerpoint/2010/main" val="28442735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3159" y="2968831"/>
            <a:ext cx="6863937" cy="707886"/>
          </a:xfrm>
          <a:prstGeom prst="rect">
            <a:avLst/>
          </a:prstGeom>
          <a:noFill/>
        </p:spPr>
        <p:txBody>
          <a:bodyPr wrap="square" rtlCol="0">
            <a:spAutoFit/>
          </a:bodyPr>
          <a:lstStyle/>
          <a:p>
            <a:pPr algn="ctr"/>
            <a:r>
              <a:rPr lang="en-US" sz="4000" dirty="0">
                <a:solidFill>
                  <a:schemeClr val="bg1"/>
                </a:solidFill>
                <a:effectLst>
                  <a:outerShdw blurRad="38100" dist="38100" dir="2700000" algn="tl">
                    <a:srgbClr val="000000">
                      <a:alpha val="43137"/>
                    </a:srgbClr>
                  </a:outerShdw>
                </a:effectLst>
              </a:rPr>
              <a:t>We Receive God’s Blessing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34160"/>
            <a:ext cx="5242560" cy="3970318"/>
          </a:xfrm>
          <a:prstGeom prst="rect">
            <a:avLst/>
          </a:prstGeom>
        </p:spPr>
        <p:txBody>
          <a:bodyPr wrap="square">
            <a:spAutoFit/>
          </a:bodyPr>
          <a:lstStyle/>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Go now in peace, </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Go now in peace,</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May the love of God Surround you,</a:t>
            </a:r>
          </a:p>
          <a:p>
            <a:pPr marL="0" indent="0" algn="ctr">
              <a:buNone/>
            </a:pPr>
            <a:endParaRPr lang="en-US" sz="3600" b="1" dirty="0">
              <a:solidFill>
                <a:schemeClr val="bg1"/>
              </a:solidFill>
              <a:effectLst>
                <a:outerShdw blurRad="38100" dist="38100" dir="2700000" algn="tl">
                  <a:srgbClr val="000000">
                    <a:alpha val="43137"/>
                  </a:srgbClr>
                </a:outerShdw>
              </a:effectLst>
              <a:latin typeface="Times New Roman"/>
              <a:cs typeface="Times New Roman"/>
            </a:endParaRP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Everywhere, everywhere,</a:t>
            </a:r>
          </a:p>
          <a:p>
            <a:pPr marL="0" indent="0" algn="ctr">
              <a:buNone/>
            </a:pPr>
            <a:r>
              <a:rPr lang="en-US" sz="3600" b="1" dirty="0">
                <a:solidFill>
                  <a:schemeClr val="bg1"/>
                </a:solidFill>
                <a:effectLst>
                  <a:outerShdw blurRad="38100" dist="38100" dir="2700000" algn="tl">
                    <a:srgbClr val="000000">
                      <a:alpha val="43137"/>
                    </a:srgbClr>
                  </a:outerShdw>
                </a:effectLst>
                <a:latin typeface="Times New Roman"/>
                <a:cs typeface="Times New Roman"/>
              </a:rPr>
              <a:t>You may go!</a:t>
            </a:r>
          </a:p>
        </p:txBody>
      </p:sp>
    </p:spTree>
    <p:extLst>
      <p:ext uri="{BB962C8B-B14F-4D97-AF65-F5344CB8AC3E}">
        <p14:creationId xmlns:p14="http://schemas.microsoft.com/office/powerpoint/2010/main" val="181992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0550"/>
            <a:ext cx="8229600" cy="2749570"/>
          </a:xfrm>
        </p:spPr>
        <p:txBody>
          <a:bodyPr rtlCol="0">
            <a:normAutofit/>
          </a:bodyPr>
          <a:lstStyle/>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Welcome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and </a:t>
            </a:r>
          </a:p>
          <a:p>
            <a:pPr algn="ctr" eaLnBrk="1" fontAlgn="auto" hangingPunct="1">
              <a:spcAft>
                <a:spcPts val="0"/>
              </a:spcAft>
              <a:buFont typeface="Arial"/>
              <a:buNone/>
              <a:defRPr/>
            </a:pPr>
            <a:r>
              <a:rPr lang="en-US" sz="4800" dirty="0">
                <a:solidFill>
                  <a:schemeClr val="bg1"/>
                </a:solidFill>
                <a:effectLst>
                  <a:outerShdw blurRad="38100" dist="38100" dir="2700000" algn="tl">
                    <a:srgbClr val="000000">
                      <a:alpha val="43137"/>
                    </a:srgbClr>
                  </a:outerShdw>
                </a:effectLst>
              </a:rPr>
              <a:t>What’s Happening At First!</a:t>
            </a:r>
          </a:p>
          <a:p>
            <a:pPr algn="ctr" eaLnBrk="1" fontAlgn="auto" hangingPunct="1">
              <a:spcAft>
                <a:spcPts val="0"/>
              </a:spcAft>
              <a:buFont typeface="Arial"/>
              <a:buNone/>
              <a:defRPr/>
            </a:pPr>
            <a:endParaRPr lang="en-US" sz="3600"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a:solidFill>
                  <a:schemeClr val="bg1"/>
                </a:solidFill>
                <a:effectLst>
                  <a:outerShdw blurRad="38100" dist="38100" dir="2700000" algn="tl">
                    <a:srgbClr val="000000">
                      <a:alpha val="43137"/>
                    </a:srgbClr>
                  </a:outerShdw>
                </a:effectLst>
              </a:rPr>
              <a:t>Family Events</a:t>
            </a:r>
          </a:p>
        </p:txBody>
      </p:sp>
      <p:sp>
        <p:nvSpPr>
          <p:cNvPr id="3" name="Content Placeholder 2"/>
          <p:cNvSpPr>
            <a:spLocks noGrp="1"/>
          </p:cNvSpPr>
          <p:nvPr>
            <p:ph idx="1"/>
          </p:nvPr>
        </p:nvSpPr>
        <p:spPr>
          <a:xfrm>
            <a:off x="1959427" y="1588324"/>
            <a:ext cx="5195455" cy="4525963"/>
          </a:xfrm>
        </p:spPr>
        <p:txBody>
          <a:bodyPr/>
          <a:lstStyle/>
          <a:p>
            <a:pPr>
              <a:defRPr/>
            </a:pPr>
            <a:r>
              <a:rPr lang="en-US" sz="4000" dirty="0">
                <a:solidFill>
                  <a:schemeClr val="bg1"/>
                </a:solidFill>
                <a:effectLst>
                  <a:outerShdw blurRad="38100" dist="38100" dir="2700000" algn="tl">
                    <a:srgbClr val="000000">
                      <a:alpha val="43137"/>
                    </a:srgbClr>
                  </a:outerShdw>
                </a:effectLst>
              </a:rPr>
              <a:t>First Time Visitors</a:t>
            </a:r>
          </a:p>
          <a:p>
            <a:pPr marL="0" indent="0">
              <a:buNone/>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Birthdays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Anniversaries</a:t>
            </a:r>
          </a:p>
          <a:p>
            <a:pPr>
              <a:defRPr/>
            </a:pPr>
            <a:endParaRPr lang="en-US" sz="2400" dirty="0">
              <a:solidFill>
                <a:schemeClr val="bg1"/>
              </a:solidFill>
              <a:effectLst>
                <a:outerShdw blurRad="38100" dist="38100" dir="2700000" algn="tl">
                  <a:srgbClr val="000000">
                    <a:alpha val="43137"/>
                  </a:srgbClr>
                </a:outerShdw>
              </a:effectLst>
            </a:endParaRPr>
          </a:p>
          <a:p>
            <a:pPr>
              <a:defRPr/>
            </a:pPr>
            <a:r>
              <a:rPr lang="en-US" sz="4000" dirty="0">
                <a:solidFill>
                  <a:schemeClr val="bg1"/>
                </a:solidFill>
                <a:effectLst>
                  <a:outerShdw blurRad="38100" dist="38100" dir="2700000" algn="tl">
                    <a:srgbClr val="000000">
                      <a:alpha val="43137"/>
                    </a:srgbClr>
                  </a:outerShdw>
                </a:effectLst>
              </a:rPr>
              <a:t>Other Family News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pPr>
              <a:defRPr/>
            </a:pPr>
            <a:r>
              <a:rPr lang="en-US" dirty="0">
                <a:solidFill>
                  <a:schemeClr val="bg1"/>
                </a:solidFill>
                <a:effectLst>
                  <a:outerShdw blurRad="38100" dist="38100" dir="2700000" algn="tl">
                    <a:srgbClr val="000000">
                      <a:alpha val="43137"/>
                    </a:srgbClr>
                  </a:outerShdw>
                </a:effectLst>
              </a:rPr>
              <a:t>Learning Our Refrain</a:t>
            </a:r>
          </a:p>
        </p:txBody>
      </p:sp>
      <p:sp>
        <p:nvSpPr>
          <p:cNvPr id="3" name="Content Placeholder 2"/>
          <p:cNvSpPr>
            <a:spLocks noGrp="1"/>
          </p:cNvSpPr>
          <p:nvPr>
            <p:ph idx="1"/>
          </p:nvPr>
        </p:nvSpPr>
        <p:spPr>
          <a:xfrm>
            <a:off x="142504" y="3107933"/>
            <a:ext cx="8870868" cy="1704975"/>
          </a:xfrm>
        </p:spPr>
        <p:txBody>
          <a:bodyPr/>
          <a:lstStyle/>
          <a:p>
            <a:pPr algn="ctr">
              <a:buNone/>
              <a:defRPr/>
            </a:pPr>
            <a:r>
              <a:rPr lang="en-US" sz="5400" dirty="0">
                <a:solidFill>
                  <a:srgbClr val="FFFF00"/>
                </a:solidFill>
                <a:effectLst>
                  <a:outerShdw blurRad="38100" dist="38100" dir="2700000" algn="tl">
                    <a:srgbClr val="000000">
                      <a:alpha val="43137"/>
                    </a:srgbClr>
                  </a:outerShdw>
                </a:effectLst>
              </a:rPr>
              <a:t>“We Listen to God”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27226"/>
            <a:ext cx="8229600" cy="1143000"/>
          </a:xfrm>
        </p:spPr>
        <p:txBody>
          <a:bodyPr/>
          <a:lstStyle/>
          <a:p>
            <a:r>
              <a:rPr lang="en-US" sz="4800" dirty="0">
                <a:solidFill>
                  <a:schemeClr val="bg1"/>
                </a:solidFill>
                <a:effectLst>
                  <a:outerShdw blurRad="38100" dist="38100" dir="2700000" algn="tl">
                    <a:srgbClr val="000000">
                      <a:alpha val="43137"/>
                    </a:srgbClr>
                  </a:outerShdw>
                </a:effectLst>
              </a:rPr>
              <a:t>Setting the Table of Community</a:t>
            </a:r>
            <a:br>
              <a:rPr lang="en-US" dirty="0">
                <a:effectLst>
                  <a:outerShdw blurRad="38100" dist="38100" dir="2700000" algn="tl">
                    <a:srgbClr val="000000">
                      <a:alpha val="43137"/>
                    </a:srgbClr>
                  </a:outerShdw>
                </a:effectLst>
              </a:rPr>
            </a:br>
            <a:br>
              <a:rPr lang="en-US" dirty="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567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5651" y="1270915"/>
            <a:ext cx="6755389" cy="4524315"/>
          </a:xfrm>
          <a:prstGeom prst="rect">
            <a:avLst/>
          </a:prstGeom>
        </p:spPr>
        <p:txBody>
          <a:bodyPr wrap="square">
            <a:spAutoFit/>
          </a:bodyPr>
          <a:lstStyle/>
          <a:p>
            <a:pPr algn="ctr"/>
            <a:r>
              <a:rPr lang="en-US" sz="3600" dirty="0">
                <a:solidFill>
                  <a:schemeClr val="bg1"/>
                </a:solidFill>
              </a:rPr>
              <a:t>This is the Bible. It has stories of how much God loves us and helps us.  As we learn to see God in these stories we can learn to see God in our lives.</a:t>
            </a:r>
          </a:p>
          <a:p>
            <a:pPr algn="ctr"/>
            <a:endParaRPr lang="en-US" sz="3600" i="1" dirty="0">
              <a:solidFill>
                <a:schemeClr val="bg1"/>
              </a:solidFill>
            </a:endParaRPr>
          </a:p>
          <a:p>
            <a:pPr algn="ctr"/>
            <a:r>
              <a:rPr lang="en-US" sz="3600" i="1" dirty="0">
                <a:solidFill>
                  <a:srgbClr val="FFFF00"/>
                </a:solidFill>
                <a:effectLst>
                  <a:outerShdw blurRad="38100" dist="38100" dir="2700000" algn="tl">
                    <a:srgbClr val="000000">
                      <a:alpha val="43137"/>
                    </a:srgbClr>
                  </a:outerShdw>
                </a:effectLst>
              </a:rPr>
              <a:t>“We are bringing in the </a:t>
            </a:r>
          </a:p>
          <a:p>
            <a:pPr algn="ctr"/>
            <a:r>
              <a:rPr lang="en-US" sz="3600" i="1" dirty="0">
                <a:solidFill>
                  <a:srgbClr val="FFFF00"/>
                </a:solidFill>
                <a:effectLst>
                  <a:outerShdw blurRad="38100" dist="38100" dir="2700000" algn="tl">
                    <a:srgbClr val="000000">
                      <a:alpha val="43137"/>
                    </a:srgbClr>
                  </a:outerShdw>
                </a:effectLst>
              </a:rPr>
              <a:t>Word of God”</a:t>
            </a:r>
            <a:endParaRPr lang="en-US"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7463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9392" y="970808"/>
            <a:ext cx="8229600" cy="4525963"/>
          </a:xfrm>
        </p:spPr>
        <p:txBody>
          <a:bodyPr/>
          <a:lstStyle/>
          <a:p>
            <a:pPr marL="0" indent="0" algn="ctr">
              <a:buNone/>
            </a:pPr>
            <a:r>
              <a:rPr lang="en-US" sz="3600" dirty="0">
                <a:solidFill>
                  <a:schemeClr val="bg1"/>
                </a:solidFill>
                <a:latin typeface="Arial" pitchFamily="34" charset="0"/>
                <a:cs typeface="Arial" pitchFamily="34" charset="0"/>
              </a:rPr>
              <a:t>This is the light, </a:t>
            </a:r>
          </a:p>
          <a:p>
            <a:pPr marL="0" indent="0" algn="ctr">
              <a:buNone/>
            </a:pPr>
            <a:r>
              <a:rPr lang="en-US" sz="3600" dirty="0">
                <a:solidFill>
                  <a:schemeClr val="bg1"/>
                </a:solidFill>
                <a:latin typeface="Arial" pitchFamily="34" charset="0"/>
                <a:cs typeface="Arial" pitchFamily="34" charset="0"/>
              </a:rPr>
              <a:t>reminding us that Jesus is the </a:t>
            </a:r>
          </a:p>
          <a:p>
            <a:pPr marL="0" indent="0" algn="ctr">
              <a:buNone/>
            </a:pPr>
            <a:r>
              <a:rPr lang="en-US" sz="3600" dirty="0">
                <a:solidFill>
                  <a:schemeClr val="bg1"/>
                </a:solidFill>
                <a:latin typeface="Arial" pitchFamily="34" charset="0"/>
                <a:cs typeface="Arial" pitchFamily="34" charset="0"/>
              </a:rPr>
              <a:t>light of the world. Showing us that </a:t>
            </a:r>
          </a:p>
          <a:p>
            <a:pPr marL="0" indent="0" algn="ctr">
              <a:buNone/>
            </a:pPr>
            <a:r>
              <a:rPr lang="en-US" sz="3600" dirty="0">
                <a:solidFill>
                  <a:schemeClr val="bg1"/>
                </a:solidFill>
                <a:latin typeface="Arial" pitchFamily="34" charset="0"/>
                <a:cs typeface="Arial" pitchFamily="34" charset="0"/>
              </a:rPr>
              <a:t>God wants us to love each other </a:t>
            </a:r>
          </a:p>
          <a:p>
            <a:pPr marL="0" indent="0" algn="ctr">
              <a:buNone/>
            </a:pPr>
            <a:r>
              <a:rPr lang="en-US" sz="3600" dirty="0">
                <a:solidFill>
                  <a:schemeClr val="bg1"/>
                </a:solidFill>
                <a:latin typeface="Arial" pitchFamily="34" charset="0"/>
                <a:cs typeface="Arial" pitchFamily="34" charset="0"/>
              </a:rPr>
              <a:t>like Jesus loves us.</a:t>
            </a:r>
          </a:p>
          <a:p>
            <a:pPr marL="0" indent="0" algn="ctr">
              <a:buNone/>
            </a:pPr>
            <a:endParaRPr lang="en-US" sz="3600" dirty="0">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Light of God”</a:t>
            </a:r>
          </a:p>
          <a:p>
            <a:pPr marL="0" indent="0" algn="ctr">
              <a:buNone/>
            </a:pPr>
            <a:endParaRPr lang="en-US" dirty="0"/>
          </a:p>
          <a:p>
            <a:endParaRPr lang="en-US" dirty="0"/>
          </a:p>
        </p:txBody>
      </p:sp>
    </p:spTree>
    <p:extLst>
      <p:ext uri="{BB962C8B-B14F-4D97-AF65-F5344CB8AC3E}">
        <p14:creationId xmlns:p14="http://schemas.microsoft.com/office/powerpoint/2010/main" val="1199257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714" y="876810"/>
            <a:ext cx="8508999" cy="4525963"/>
          </a:xfrm>
        </p:spPr>
        <p:txBody>
          <a:bodyPr/>
          <a:lstStyle/>
          <a:p>
            <a:pPr marL="0" indent="0" algn="ctr">
              <a:spcBef>
                <a:spcPts val="600"/>
              </a:spcBef>
              <a:buNone/>
            </a:pPr>
            <a:r>
              <a:rPr lang="en-US" sz="3600" dirty="0">
                <a:solidFill>
                  <a:schemeClr val="bg1"/>
                </a:solidFill>
                <a:latin typeface="Arial" pitchFamily="34" charset="0"/>
                <a:cs typeface="Arial" pitchFamily="34" charset="0"/>
              </a:rPr>
              <a:t>This is the offering plate, </a:t>
            </a:r>
          </a:p>
          <a:p>
            <a:pPr marL="0" indent="0" algn="ctr">
              <a:spcBef>
                <a:spcPts val="600"/>
              </a:spcBef>
              <a:buNone/>
            </a:pPr>
            <a:r>
              <a:rPr lang="en-US" sz="3600" dirty="0">
                <a:solidFill>
                  <a:schemeClr val="bg1"/>
                </a:solidFill>
                <a:latin typeface="Arial" pitchFamily="34" charset="0"/>
                <a:cs typeface="Arial" pitchFamily="34" charset="0"/>
              </a:rPr>
              <a:t>reminding us that God wants us </a:t>
            </a:r>
          </a:p>
          <a:p>
            <a:pPr marL="0" indent="0" algn="ctr">
              <a:spcBef>
                <a:spcPts val="600"/>
              </a:spcBef>
              <a:buNone/>
            </a:pPr>
            <a:r>
              <a:rPr lang="en-US" sz="3600" dirty="0">
                <a:solidFill>
                  <a:schemeClr val="bg1"/>
                </a:solidFill>
                <a:latin typeface="Arial" pitchFamily="34" charset="0"/>
                <a:cs typeface="Arial" pitchFamily="34" charset="0"/>
              </a:rPr>
              <a:t>to share; Reminding us of the many treasures that God has given us, and that when we share we make everything so much better for everyone. </a:t>
            </a:r>
          </a:p>
          <a:p>
            <a:pPr marL="0" indent="0" algn="ctr">
              <a:buNone/>
            </a:pPr>
            <a:endParaRPr lang="en-US" sz="1400" i="1" dirty="0">
              <a:solidFill>
                <a:srgbClr val="FFFF00"/>
              </a:solidFill>
              <a:effectLst>
                <a:outerShdw blurRad="38100" dist="38100" dir="2700000" algn="tl">
                  <a:srgbClr val="000000">
                    <a:alpha val="43137"/>
                  </a:srgbClr>
                </a:outerShdw>
              </a:effectLst>
              <a:latin typeface="Arial" pitchFamily="34" charset="0"/>
              <a:cs typeface="Arial" pitchFamily="34" charset="0"/>
            </a:endParaRP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“We are bringing in the </a:t>
            </a:r>
          </a:p>
          <a:p>
            <a:pPr marL="0" indent="0" algn="ctr">
              <a:buNone/>
            </a:pPr>
            <a:r>
              <a:rPr lang="en-US" sz="3600" i="1" dirty="0">
                <a:solidFill>
                  <a:srgbClr val="FFFF00"/>
                </a:solidFill>
                <a:effectLst>
                  <a:outerShdw blurRad="38100" dist="38100" dir="2700000" algn="tl">
                    <a:srgbClr val="000000">
                      <a:alpha val="43137"/>
                    </a:srgbClr>
                  </a:outerShdw>
                </a:effectLst>
                <a:latin typeface="Arial" pitchFamily="34" charset="0"/>
                <a:cs typeface="Arial" pitchFamily="34" charset="0"/>
              </a:rPr>
              <a:t>Gifts of God”</a:t>
            </a:r>
          </a:p>
          <a:p>
            <a:endParaRPr lang="en-US" i="1" dirty="0"/>
          </a:p>
        </p:txBody>
      </p:sp>
    </p:spTree>
    <p:extLst>
      <p:ext uri="{BB962C8B-B14F-4D97-AF65-F5344CB8AC3E}">
        <p14:creationId xmlns:p14="http://schemas.microsoft.com/office/powerpoint/2010/main" val="1157593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40209</TotalTime>
  <Words>773</Words>
  <Application>Microsoft Office PowerPoint</Application>
  <PresentationFormat>On-screen Show (4:3)</PresentationFormat>
  <Paragraphs>159</Paragraphs>
  <Slides>26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Office Theme</vt:lpstr>
      <vt:lpstr>Rejoicing Spirits Community  Welcome to our no-shush  family service where everyone is welcome!  “We Listen to God”</vt:lpstr>
      <vt:lpstr>Gathering Music</vt:lpstr>
      <vt:lpstr>PowerPoint Presentation</vt:lpstr>
      <vt:lpstr>Family Events</vt:lpstr>
      <vt:lpstr>Learning Our Refrain</vt:lpstr>
      <vt:lpstr>Setting the Table of Community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Offering   </vt:lpstr>
      <vt:lpstr>PowerPoint Presentation</vt:lpstr>
      <vt:lpstr>We Speak to God</vt:lpstr>
      <vt:lpstr>PowerPoint Presentation</vt:lpstr>
      <vt:lpstr>PowerPoint Presentation</vt:lpstr>
      <vt:lpstr>PowerPoint Presentation</vt:lpstr>
      <vt:lpstr>PowerPoint Presentation</vt:lpstr>
      <vt:lpstr>PowerPoint Presentation</vt:lpstr>
      <vt:lpstr>PowerPoint Presentation</vt:lpstr>
    </vt:vector>
  </TitlesOfParts>
  <Company>Oakland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Deborah Blair</dc:creator>
  <cp:lastModifiedBy>John Judson</cp:lastModifiedBy>
  <cp:revision>572</cp:revision>
  <cp:lastPrinted>2018-04-19T15:02:28Z</cp:lastPrinted>
  <dcterms:created xsi:type="dcterms:W3CDTF">2010-10-14T20:31:06Z</dcterms:created>
  <dcterms:modified xsi:type="dcterms:W3CDTF">2018-07-22T20:02:05Z</dcterms:modified>
</cp:coreProperties>
</file>