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65" r:id="rId2"/>
    <p:sldId id="420" r:id="rId3"/>
    <p:sldId id="263" r:id="rId4"/>
    <p:sldId id="300" r:id="rId5"/>
    <p:sldId id="280" r:id="rId6"/>
    <p:sldId id="335" r:id="rId7"/>
    <p:sldId id="354" r:id="rId8"/>
    <p:sldId id="357" r:id="rId9"/>
    <p:sldId id="358" r:id="rId10"/>
    <p:sldId id="264" r:id="rId11"/>
    <p:sldId id="413" r:id="rId12"/>
    <p:sldId id="324" r:id="rId13"/>
    <p:sldId id="421" r:id="rId14"/>
    <p:sldId id="292" r:id="rId15"/>
    <p:sldId id="346" r:id="rId16"/>
    <p:sldId id="422" r:id="rId17"/>
    <p:sldId id="274" r:id="rId18"/>
    <p:sldId id="425" r:id="rId19"/>
    <p:sldId id="333" r:id="rId20"/>
    <p:sldId id="348" r:id="rId21"/>
    <p:sldId id="349" r:id="rId22"/>
    <p:sldId id="393" r:id="rId23"/>
    <p:sldId id="350" r:id="rId24"/>
    <p:sldId id="299" r:id="rId25"/>
    <p:sldId id="424" r:id="rId26"/>
    <p:sldId id="279" r:id="rId2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71" autoAdjust="0"/>
  </p:normalViewPr>
  <p:slideViewPr>
    <p:cSldViewPr snapToGrid="0" snapToObjects="1">
      <p:cViewPr varScale="1">
        <p:scale>
          <a:sx n="112" d="100"/>
          <a:sy n="112" d="100"/>
        </p:scale>
        <p:origin x="1584" y="78"/>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1/9/2015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1/9/2015</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10</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24</a:t>
            </a:fld>
            <a:endParaRPr lang="en-US" smtClean="0"/>
          </a:p>
        </p:txBody>
      </p:sp>
    </p:spTree>
    <p:extLst>
      <p:ext uri="{BB962C8B-B14F-4D97-AF65-F5344CB8AC3E}">
        <p14:creationId xmlns:p14="http://schemas.microsoft.com/office/powerpoint/2010/main" val="3596379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1/9/2015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1/9/2015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1/9/2015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745877"/>
            <a:ext cx="8229600" cy="4334493"/>
          </a:xfrm>
        </p:spPr>
        <p:txBody>
          <a:bodyPr rtlCol="0">
            <a:noAutofit/>
          </a:bodyPr>
          <a:lstStyle/>
          <a:p>
            <a:pP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Rejoicing Spirits Community</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Welcome to our no-shush family service where everyone is welcome</a:t>
            </a:r>
            <a:r>
              <a:rPr lang="en-US" sz="5400" dirty="0" smtClean="0">
                <a:solidFill>
                  <a:schemeClr val="bg1"/>
                </a:solidFill>
                <a:effectLst>
                  <a:outerShdw blurRad="38100" dist="38100" dir="2700000" algn="tl">
                    <a:srgbClr val="000000">
                      <a:alpha val="43137"/>
                    </a:srgbClr>
                  </a:outerShdw>
                </a:effectLst>
              </a:rPr>
              <a:t>!</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4800" dirty="0" smtClean="0">
                <a:solidFill>
                  <a:srgbClr val="FFFF00"/>
                </a:solidFill>
                <a:effectLst>
                  <a:outerShdw blurRad="38100" dist="38100" dir="2700000" algn="tl">
                    <a:srgbClr val="000000">
                      <a:alpha val="43137"/>
                    </a:srgbClr>
                  </a:outerShdw>
                </a:effectLst>
              </a:rPr>
              <a:t>“We Follow Where God Leads”</a:t>
            </a:r>
            <a:endParaRPr lang="en-US" sz="48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3693" y="1347692"/>
            <a:ext cx="8110846" cy="4836021"/>
          </a:xfrm>
        </p:spPr>
        <p:txBody>
          <a:bodyPr rtlCol="0">
            <a:noAutofit/>
          </a:bodyPr>
          <a:lstStyle/>
          <a:p>
            <a:pPr marL="0" indent="0">
              <a:buNone/>
            </a:pPr>
            <a:r>
              <a:rPr lang="en-US" sz="3600" dirty="0">
                <a:solidFill>
                  <a:schemeClr val="bg1"/>
                </a:solidFill>
              </a:rPr>
              <a:t>One:	 </a:t>
            </a:r>
            <a:r>
              <a:rPr lang="en-US" sz="3600" dirty="0" smtClean="0">
                <a:solidFill>
                  <a:schemeClr val="bg1"/>
                </a:solidFill>
              </a:rPr>
              <a:t>The Bible tells us that good things happen when…</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a:t>
            </a:r>
            <a:r>
              <a:rPr lang="en-US" sz="3600" b="1" dirty="0" smtClean="0">
                <a:solidFill>
                  <a:srgbClr val="FFFF00"/>
                </a:solidFill>
                <a:effectLst>
                  <a:outerShdw blurRad="38100" dist="38100" dir="2700000" algn="tl">
                    <a:srgbClr val="000000">
                      <a:alpha val="43137"/>
                    </a:srgbClr>
                  </a:outerShdw>
                </a:effectLst>
              </a:rPr>
              <a:t>We follow where God leads!</a:t>
            </a:r>
            <a:endParaRPr lang="en-US" sz="3600" b="1" dirty="0">
              <a:solidFill>
                <a:srgbClr val="FFFF00"/>
              </a:solidFill>
              <a:effectLst>
                <a:outerShdw blurRad="38100" dist="38100" dir="2700000" algn="tl">
                  <a:srgbClr val="000000">
                    <a:alpha val="43137"/>
                  </a:srgbClr>
                </a:outerShdw>
              </a:effectLst>
            </a:endParaRPr>
          </a:p>
          <a:p>
            <a:pPr marL="0" indent="0">
              <a:buNone/>
            </a:pPr>
            <a:r>
              <a:rPr lang="en-US" sz="3600" dirty="0">
                <a:solidFill>
                  <a:schemeClr val="bg1"/>
                </a:solidFill>
              </a:rPr>
              <a:t>One:	</a:t>
            </a:r>
            <a:r>
              <a:rPr lang="en-US" sz="3600" dirty="0" smtClean="0">
                <a:solidFill>
                  <a:schemeClr val="bg1"/>
                </a:solidFill>
              </a:rPr>
              <a:t> Abraham and Sarah were blessed because they said…</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a:t>
            </a:r>
            <a:r>
              <a:rPr lang="en-US" sz="3600" b="1" dirty="0" smtClean="0">
                <a:solidFill>
                  <a:srgbClr val="FFFF00"/>
                </a:solidFill>
                <a:effectLst>
                  <a:outerShdw blurRad="38100" dist="38100" dir="2700000" algn="tl">
                    <a:srgbClr val="000000">
                      <a:alpha val="43137"/>
                    </a:srgbClr>
                  </a:outerShdw>
                </a:effectLst>
              </a:rPr>
              <a:t>We follow where God leads!</a:t>
            </a:r>
          </a:p>
          <a:p>
            <a:pPr marL="0" indent="0">
              <a:buNone/>
            </a:pPr>
            <a:r>
              <a:rPr lang="en-US" sz="3600" dirty="0" smtClean="0">
                <a:solidFill>
                  <a:schemeClr val="bg1"/>
                </a:solidFill>
              </a:rPr>
              <a:t>One</a:t>
            </a:r>
            <a:r>
              <a:rPr lang="en-US" sz="3600" dirty="0">
                <a:solidFill>
                  <a:schemeClr val="bg1"/>
                </a:solidFill>
              </a:rPr>
              <a:t>:	</a:t>
            </a:r>
            <a:r>
              <a:rPr lang="en-US" sz="3600" dirty="0" smtClean="0">
                <a:solidFill>
                  <a:schemeClr val="bg1"/>
                </a:solidFill>
              </a:rPr>
              <a:t> Our lives are better when…</a:t>
            </a:r>
            <a:endParaRPr lang="en-US" sz="3600" dirty="0">
              <a:solidFill>
                <a:schemeClr val="bg1"/>
              </a:solidFill>
            </a:endParaRPr>
          </a:p>
          <a:p>
            <a:pPr marL="0" indent="0">
              <a:buNone/>
            </a:pPr>
            <a:r>
              <a:rPr lang="en-US" sz="3600" b="1" dirty="0" smtClean="0">
                <a:solidFill>
                  <a:srgbClr val="FFFF00"/>
                </a:solidFill>
                <a:effectLst>
                  <a:outerShdw blurRad="38100" dist="38100" dir="2700000" algn="tl">
                    <a:srgbClr val="000000">
                      <a:alpha val="43137"/>
                    </a:srgbClr>
                  </a:outerShdw>
                </a:effectLst>
              </a:rPr>
              <a:t>All</a:t>
            </a:r>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We follow where God leads!</a:t>
            </a:r>
            <a:endParaRPr lang="en-US" sz="36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3044" y="2258724"/>
            <a:ext cx="6805318" cy="3416320"/>
          </a:xfrm>
          <a:prstGeom prst="rect">
            <a:avLst/>
          </a:prstGeom>
          <a:noFill/>
        </p:spPr>
        <p:txBody>
          <a:bodyPr wrap="none" rtlCol="0">
            <a:spAutoFit/>
          </a:bodyPr>
          <a:lstStyle/>
          <a:p>
            <a:pPr algn="ctr"/>
            <a:r>
              <a:rPr lang="en-US" sz="3600" dirty="0">
                <a:solidFill>
                  <a:schemeClr val="bg1"/>
                </a:solidFill>
                <a:latin typeface="Times New Roman"/>
                <a:cs typeface="Times New Roman"/>
              </a:rPr>
              <a:t>Lord, our Lord, in all the earth,</a:t>
            </a:r>
          </a:p>
          <a:p>
            <a:pPr algn="ctr"/>
            <a:r>
              <a:rPr lang="en-US" sz="3600" dirty="0">
                <a:solidFill>
                  <a:schemeClr val="bg1"/>
                </a:solidFill>
                <a:latin typeface="Times New Roman"/>
                <a:cs typeface="Times New Roman"/>
              </a:rPr>
              <a:t>How great your name. </a:t>
            </a:r>
          </a:p>
          <a:p>
            <a:pPr algn="ctr"/>
            <a:r>
              <a:rPr lang="en-US" sz="3600" dirty="0">
                <a:solidFill>
                  <a:schemeClr val="bg1"/>
                </a:solidFill>
                <a:latin typeface="Times New Roman"/>
                <a:cs typeface="Times New Roman"/>
              </a:rPr>
              <a:t>Yours the name of matchless worth, </a:t>
            </a:r>
          </a:p>
          <a:p>
            <a:pPr algn="ctr"/>
            <a:r>
              <a:rPr lang="en-US" sz="3600" dirty="0">
                <a:solidFill>
                  <a:schemeClr val="bg1"/>
                </a:solidFill>
                <a:latin typeface="Times New Roman"/>
                <a:cs typeface="Times New Roman"/>
              </a:rPr>
              <a:t>excellent in all the earth,</a:t>
            </a:r>
          </a:p>
          <a:p>
            <a:pPr algn="ctr"/>
            <a:r>
              <a:rPr lang="en-US" sz="3600" dirty="0">
                <a:solidFill>
                  <a:schemeClr val="bg1"/>
                </a:solidFill>
                <a:latin typeface="Times New Roman"/>
                <a:cs typeface="Times New Roman"/>
              </a:rPr>
              <a:t>How great your name!</a:t>
            </a:r>
          </a:p>
          <a:p>
            <a:pPr algn="ctr"/>
            <a:endParaRPr lang="en-US" sz="3600" dirty="0" smtClean="0">
              <a:solidFill>
                <a:schemeClr val="bg1"/>
              </a:solidFill>
              <a:latin typeface="Times New Roman"/>
              <a:cs typeface="Times New Roman"/>
            </a:endParaRPr>
          </a:p>
        </p:txBody>
      </p:sp>
      <p:sp>
        <p:nvSpPr>
          <p:cNvPr id="3" name="TextBox 2"/>
          <p:cNvSpPr txBox="1"/>
          <p:nvPr/>
        </p:nvSpPr>
        <p:spPr>
          <a:xfrm>
            <a:off x="841375" y="571500"/>
            <a:ext cx="3146832" cy="400110"/>
          </a:xfrm>
          <a:prstGeom prst="rect">
            <a:avLst/>
          </a:prstGeom>
          <a:noFill/>
        </p:spPr>
        <p:txBody>
          <a:bodyPr wrap="none" rtlCol="0">
            <a:spAutoFit/>
          </a:bodyPr>
          <a:lstStyle/>
          <a:p>
            <a:r>
              <a:rPr lang="en-US" sz="2000" i="1" dirty="0" smtClean="0">
                <a:solidFill>
                  <a:schemeClr val="bg1"/>
                </a:solidFill>
                <a:latin typeface="Times New Roman"/>
                <a:cs typeface="Times New Roman"/>
              </a:rPr>
              <a:t>Call to Worship: </a:t>
            </a:r>
            <a:r>
              <a:rPr lang="en-US" sz="2000" i="1" dirty="0" err="1" smtClean="0">
                <a:solidFill>
                  <a:schemeClr val="bg1"/>
                </a:solidFill>
                <a:latin typeface="Times New Roman"/>
                <a:cs typeface="Times New Roman"/>
              </a:rPr>
              <a:t>Kumbayah</a:t>
            </a:r>
            <a:endParaRPr lang="en-US" sz="2000" i="1" dirty="0">
              <a:solidFill>
                <a:schemeClr val="bg1"/>
              </a:solidFill>
              <a:latin typeface="Times New Roman"/>
              <a:cs typeface="Times New Roman"/>
            </a:endParaRPr>
          </a:p>
        </p:txBody>
      </p:sp>
    </p:spTree>
    <p:extLst>
      <p:ext uri="{BB962C8B-B14F-4D97-AF65-F5344CB8AC3E}">
        <p14:creationId xmlns:p14="http://schemas.microsoft.com/office/powerpoint/2010/main" val="313736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4038"/>
            <a:ext cx="8188036" cy="6874283"/>
          </a:xfrm>
        </p:spPr>
        <p:txBody>
          <a:bodyPr/>
          <a:lstStyle/>
          <a:p>
            <a:pPr marL="0" indent="0" algn="ctr">
              <a:buNone/>
            </a:pPr>
            <a:r>
              <a:rPr lang="en-US" sz="4800" dirty="0" smtClean="0">
                <a:solidFill>
                  <a:schemeClr val="bg1"/>
                </a:solidFill>
                <a:effectLst>
                  <a:outerShdw blurRad="38100" dist="38100" dir="2700000" algn="tl">
                    <a:srgbClr val="000000">
                      <a:alpha val="43137"/>
                    </a:srgbClr>
                  </a:outerShdw>
                </a:effectLst>
              </a:rPr>
              <a:t>We Tell God We Are Sorry</a:t>
            </a:r>
          </a:p>
          <a:p>
            <a:pPr marL="0" indent="0" algn="ctr">
              <a:buNone/>
            </a:pPr>
            <a:r>
              <a:rPr lang="en-US" sz="4000" dirty="0" smtClean="0">
                <a:solidFill>
                  <a:srgbClr val="FFFF00"/>
                </a:solidFill>
                <a:effectLst>
                  <a:outerShdw blurRad="38100" dist="38100" dir="2700000" algn="tl">
                    <a:srgbClr val="000000">
                      <a:alpha val="43137"/>
                    </a:srgbClr>
                  </a:outerShdw>
                </a:effectLst>
              </a:rPr>
              <a:t>(Please Pray Silently)</a:t>
            </a:r>
          </a:p>
          <a:p>
            <a:pPr marL="0" indent="0">
              <a:buNone/>
            </a:pPr>
            <a:r>
              <a:rPr lang="en-US" sz="2600" dirty="0">
                <a:solidFill>
                  <a:srgbClr val="FFFF00"/>
                </a:solidFill>
              </a:rPr>
              <a:t>Gracious God:</a:t>
            </a:r>
          </a:p>
          <a:p>
            <a:pPr marL="0" indent="0">
              <a:buNone/>
            </a:pPr>
            <a:r>
              <a:rPr lang="en-US" sz="2600" dirty="0">
                <a:solidFill>
                  <a:srgbClr val="FFFF00"/>
                </a:solidFill>
              </a:rPr>
              <a:t>We confess that often we get tied up in only ourselves and what we want. We worry about what will happen to us and we close ourselves in on just us.  Help us to be like Abram and Paul who were open to your call and who followed where you lead them.  By following  they were blessed and blessed so many including us with their example and story.</a:t>
            </a:r>
          </a:p>
          <a:p>
            <a:pPr marL="0" indent="0">
              <a:buNone/>
            </a:pPr>
            <a:r>
              <a:rPr lang="en-US" sz="2600" dirty="0">
                <a:solidFill>
                  <a:srgbClr val="FFFF00"/>
                </a:solidFill>
              </a:rPr>
              <a:t>Help us to be like them and to follow where you lead us as God's people.</a:t>
            </a:r>
          </a:p>
          <a:p>
            <a:pPr marL="0" indent="0">
              <a:buNone/>
            </a:pPr>
            <a:r>
              <a:rPr lang="en-US" sz="2600" dirty="0">
                <a:solidFill>
                  <a:srgbClr val="FFFF00"/>
                </a:solidFill>
              </a:rPr>
              <a:t>In Jesus' name we pray </a:t>
            </a:r>
          </a:p>
        </p:txBody>
      </p:sp>
    </p:spTree>
    <p:extLst>
      <p:ext uri="{BB962C8B-B14F-4D97-AF65-F5344CB8AC3E}">
        <p14:creationId xmlns:p14="http://schemas.microsoft.com/office/powerpoint/2010/main" val="4165239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554" y="525554"/>
            <a:ext cx="2722019" cy="830997"/>
          </a:xfrm>
          <a:prstGeom prst="rect">
            <a:avLst/>
          </a:prstGeom>
        </p:spPr>
        <p:txBody>
          <a:bodyPr wrap="none">
            <a:spAutoFit/>
          </a:bodyPr>
          <a:lstStyle/>
          <a:p>
            <a:r>
              <a:rPr lang="en-US" sz="2400" i="1" dirty="0" smtClean="0">
                <a:solidFill>
                  <a:schemeClr val="bg1"/>
                </a:solidFill>
                <a:latin typeface="Times New Roman"/>
              </a:rPr>
              <a:t>Prayer Response</a:t>
            </a:r>
          </a:p>
          <a:p>
            <a:r>
              <a:rPr lang="en-US" sz="2400" i="1" dirty="0" smtClean="0">
                <a:solidFill>
                  <a:schemeClr val="bg1"/>
                </a:solidFill>
                <a:latin typeface="Times New Roman"/>
              </a:rPr>
              <a:t>Sing the Faith 2157</a:t>
            </a:r>
            <a:endParaRPr lang="en-US" sz="2400" i="1" dirty="0">
              <a:solidFill>
                <a:schemeClr val="bg1"/>
              </a:solidFill>
              <a:latin typeface="Times New Roman"/>
            </a:endParaRPr>
          </a:p>
        </p:txBody>
      </p:sp>
      <p:sp>
        <p:nvSpPr>
          <p:cNvPr id="3" name="TextBox 2"/>
          <p:cNvSpPr txBox="1"/>
          <p:nvPr/>
        </p:nvSpPr>
        <p:spPr>
          <a:xfrm>
            <a:off x="682803" y="2533956"/>
            <a:ext cx="8127643" cy="3000821"/>
          </a:xfrm>
          <a:prstGeom prst="rect">
            <a:avLst/>
          </a:prstGeom>
          <a:noFill/>
        </p:spPr>
        <p:txBody>
          <a:bodyPr wrap="square" rtlCol="0">
            <a:spAutoFit/>
          </a:bodyPr>
          <a:lstStyle/>
          <a:p>
            <a:pPr algn="ctr">
              <a:spcBef>
                <a:spcPts val="1800"/>
              </a:spcBef>
            </a:pPr>
            <a:r>
              <a:rPr lang="en-US" sz="3600" dirty="0" smtClean="0">
                <a:solidFill>
                  <a:srgbClr val="FFFFFF"/>
                </a:solidFill>
                <a:latin typeface="Times New Roman"/>
                <a:cs typeface="Times New Roman"/>
              </a:rPr>
              <a:t>Come and fill our hearts with your peace.</a:t>
            </a:r>
          </a:p>
          <a:p>
            <a:pPr algn="ctr">
              <a:spcBef>
                <a:spcPts val="1800"/>
              </a:spcBef>
            </a:pPr>
            <a:r>
              <a:rPr lang="en-US" sz="3600" dirty="0" smtClean="0">
                <a:solidFill>
                  <a:srgbClr val="FFFFFF"/>
                </a:solidFill>
                <a:latin typeface="Times New Roman"/>
                <a:cs typeface="Times New Roman"/>
              </a:rPr>
              <a:t>You alone, O Lord, are holy.</a:t>
            </a:r>
          </a:p>
          <a:p>
            <a:pPr algn="ctr">
              <a:spcBef>
                <a:spcPts val="1800"/>
              </a:spcBef>
            </a:pPr>
            <a:r>
              <a:rPr lang="en-US" sz="3600" dirty="0" smtClean="0">
                <a:solidFill>
                  <a:srgbClr val="FFFFFF"/>
                </a:solidFill>
                <a:latin typeface="Times New Roman"/>
                <a:cs typeface="Times New Roman"/>
              </a:rPr>
              <a:t>Come and fill our hearts with your peace.</a:t>
            </a:r>
          </a:p>
          <a:p>
            <a:pPr algn="ctr">
              <a:spcBef>
                <a:spcPts val="1800"/>
              </a:spcBef>
            </a:pPr>
            <a:r>
              <a:rPr lang="en-US" sz="3600" dirty="0" smtClean="0">
                <a:solidFill>
                  <a:srgbClr val="FFFFFF"/>
                </a:solidFill>
                <a:latin typeface="Times New Roman"/>
                <a:cs typeface="Times New Roman"/>
              </a:rPr>
              <a:t>Alleluia.</a:t>
            </a:r>
            <a:endParaRPr lang="en-US" sz="3600" dirty="0">
              <a:solidFill>
                <a:srgbClr val="FFFFFF"/>
              </a:solidFill>
              <a:latin typeface="Times New Roman"/>
              <a:cs typeface="Times New Roman"/>
            </a:endParaRPr>
          </a:p>
        </p:txBody>
      </p:sp>
      <p:sp>
        <p:nvSpPr>
          <p:cNvPr id="4" name="TextBox 3"/>
          <p:cNvSpPr txBox="1"/>
          <p:nvPr/>
        </p:nvSpPr>
        <p:spPr>
          <a:xfrm>
            <a:off x="4746625" y="-3175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51331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smtClean="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Based </a:t>
            </a:r>
            <a:r>
              <a:rPr lang="en-US" sz="4800" smtClean="0">
                <a:solidFill>
                  <a:schemeClr val="bg1"/>
                </a:solidFill>
                <a:effectLst>
                  <a:outerShdw blurRad="38100" dist="38100" dir="2700000" algn="tl">
                    <a:srgbClr val="000000">
                      <a:alpha val="43137"/>
                    </a:srgbClr>
                  </a:outerShdw>
                </a:effectLst>
              </a:rPr>
              <a:t>on Genesis 12:1-9</a:t>
            </a:r>
            <a:endParaRPr lang="en-US" sz="4800" dirty="0" smtClean="0">
              <a:solidFill>
                <a:schemeClr val="bg1"/>
              </a:solidFill>
              <a:effectLst>
                <a:outerShdw blurRad="38100" dist="38100" dir="2700000" algn="tl">
                  <a:srgbClr val="000000">
                    <a:alpha val="43137"/>
                  </a:srgbClr>
                </a:outerShdw>
              </a:effectLst>
            </a:endParaRPr>
          </a:p>
          <a:p>
            <a:pPr marL="0" indent="0">
              <a:buFont typeface="Arial" charset="0"/>
              <a:buNone/>
              <a:defRPr/>
            </a:pP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855" y="1300071"/>
            <a:ext cx="8443355" cy="4655128"/>
          </a:xfrm>
        </p:spPr>
        <p:txBody>
          <a:bodyPr/>
          <a:lstStyle/>
          <a:p>
            <a:pPr marL="0" indent="0">
              <a:buNone/>
            </a:pPr>
            <a:r>
              <a:rPr lang="en-US" sz="2800" dirty="0" smtClean="0">
                <a:solidFill>
                  <a:schemeClr val="bg1"/>
                </a:solidFill>
                <a:effectLst>
                  <a:outerShdw blurRad="38100" dist="38100" dir="2700000" algn="tl">
                    <a:srgbClr val="000000">
                      <a:alpha val="43137"/>
                    </a:srgbClr>
                  </a:outerShdw>
                </a:effectLst>
              </a:rPr>
              <a:t>What was Abraham getting ready to do as the story began?</a:t>
            </a:r>
          </a:p>
          <a:p>
            <a:pPr marL="0" indent="0">
              <a:buNone/>
            </a:pPr>
            <a:r>
              <a:rPr lang="en-US" sz="2800" dirty="0" smtClean="0">
                <a:solidFill>
                  <a:schemeClr val="bg1"/>
                </a:solidFill>
                <a:effectLst>
                  <a:outerShdw blurRad="38100" dist="38100" dir="2700000" algn="tl">
                    <a:srgbClr val="000000">
                      <a:alpha val="43137"/>
                    </a:srgbClr>
                  </a:outerShdw>
                </a:effectLst>
              </a:rPr>
              <a:t>Why was </a:t>
            </a:r>
            <a:r>
              <a:rPr lang="en-US" sz="2800" smtClean="0">
                <a:solidFill>
                  <a:schemeClr val="bg1"/>
                </a:solidFill>
                <a:effectLst>
                  <a:outerShdw blurRad="38100" dist="38100" dir="2700000" algn="tl">
                    <a:srgbClr val="000000">
                      <a:alpha val="43137"/>
                    </a:srgbClr>
                  </a:outerShdw>
                </a:effectLst>
              </a:rPr>
              <a:t>Abraham going </a:t>
            </a:r>
            <a:r>
              <a:rPr lang="en-US" sz="2800" dirty="0" smtClean="0">
                <a:solidFill>
                  <a:schemeClr val="bg1"/>
                </a:solidFill>
                <a:effectLst>
                  <a:outerShdw blurRad="38100" dist="38100" dir="2700000" algn="tl">
                    <a:srgbClr val="000000">
                      <a:alpha val="43137"/>
                    </a:srgbClr>
                  </a:outerShdw>
                </a:effectLst>
              </a:rPr>
              <a:t>to do this?</a:t>
            </a:r>
          </a:p>
          <a:p>
            <a:pPr marL="0" indent="0">
              <a:buNone/>
            </a:pPr>
            <a:r>
              <a:rPr lang="en-US" sz="2800" dirty="0" smtClean="0">
                <a:solidFill>
                  <a:schemeClr val="bg1"/>
                </a:solidFill>
                <a:effectLst>
                  <a:outerShdw blurRad="38100" dist="38100" dir="2700000" algn="tl">
                    <a:srgbClr val="000000">
                      <a:alpha val="43137"/>
                    </a:srgbClr>
                  </a:outerShdw>
                </a:effectLst>
              </a:rPr>
              <a:t>What had God promised Abraham?</a:t>
            </a:r>
          </a:p>
          <a:p>
            <a:pPr marL="0" indent="0">
              <a:buNone/>
            </a:pPr>
            <a:r>
              <a:rPr lang="en-US" sz="2800" dirty="0" smtClean="0">
                <a:solidFill>
                  <a:schemeClr val="bg1"/>
                </a:solidFill>
                <a:effectLst>
                  <a:outerShdw blurRad="38100" dist="38100" dir="2700000" algn="tl">
                    <a:srgbClr val="000000">
                      <a:alpha val="43137"/>
                    </a:srgbClr>
                  </a:outerShdw>
                </a:effectLst>
              </a:rPr>
              <a:t>Did they immediately reach their destination?</a:t>
            </a:r>
          </a:p>
          <a:p>
            <a:pPr marL="0" indent="0">
              <a:buNone/>
            </a:pPr>
            <a:r>
              <a:rPr lang="en-US" sz="2800" dirty="0" smtClean="0">
                <a:solidFill>
                  <a:schemeClr val="bg1"/>
                </a:solidFill>
                <a:effectLst>
                  <a:outerShdw blurRad="38100" dist="38100" dir="2700000" algn="tl">
                    <a:srgbClr val="000000">
                      <a:alpha val="43137"/>
                    </a:srgbClr>
                  </a:outerShdw>
                </a:effectLst>
              </a:rPr>
              <a:t>Has God ever helped you go some place?</a:t>
            </a:r>
          </a:p>
          <a:p>
            <a:pPr marL="0" indent="0">
              <a:buNone/>
            </a:pPr>
            <a:r>
              <a:rPr lang="en-US" sz="2800" dirty="0" smtClean="0">
                <a:solidFill>
                  <a:schemeClr val="bg1"/>
                </a:solidFill>
                <a:effectLst>
                  <a:outerShdw blurRad="38100" dist="38100" dir="2700000" algn="tl">
                    <a:srgbClr val="000000">
                      <a:alpha val="43137"/>
                    </a:srgbClr>
                  </a:outerShdw>
                </a:effectLst>
              </a:rPr>
              <a:t>Do you think God has promised you anything?  What would that be?</a:t>
            </a:r>
          </a:p>
          <a:p>
            <a:pPr marL="0" indent="0">
              <a:buNone/>
            </a:pPr>
            <a:r>
              <a:rPr lang="en-US" sz="2800" dirty="0" smtClean="0">
                <a:solidFill>
                  <a:schemeClr val="bg1"/>
                </a:solidFill>
                <a:effectLst>
                  <a:outerShdw blurRad="38100" dist="38100" dir="2700000" algn="tl">
                    <a:srgbClr val="000000">
                      <a:alpha val="43137"/>
                    </a:srgbClr>
                  </a:outerShdw>
                </a:effectLst>
              </a:rPr>
              <a:t>How have you tried to follow God?</a:t>
            </a:r>
          </a:p>
          <a:p>
            <a:pPr marL="0" indent="0">
              <a:buNone/>
            </a:pPr>
            <a:r>
              <a:rPr lang="en-US" sz="2800" dirty="0" smtClean="0">
                <a:solidFill>
                  <a:schemeClr val="bg1"/>
                </a:solidFill>
                <a:effectLst>
                  <a:outerShdw blurRad="38100" dist="38100" dir="2700000" algn="tl">
                    <a:srgbClr val="000000">
                      <a:alpha val="43137"/>
                    </a:srgbClr>
                  </a:outerShdw>
                </a:effectLst>
              </a:rPr>
              <a:t>Turn to your neighbor and say, “We follow where God leads.”</a:t>
            </a: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504" y="444154"/>
            <a:ext cx="2679189" cy="461665"/>
          </a:xfrm>
          <a:prstGeom prst="rect">
            <a:avLst/>
          </a:prstGeom>
        </p:spPr>
        <p:txBody>
          <a:bodyPr wrap="none">
            <a:spAutoFit/>
          </a:bodyPr>
          <a:lstStyle/>
          <a:p>
            <a:r>
              <a:rPr lang="en-US" sz="2400" i="1" dirty="0" smtClean="0">
                <a:solidFill>
                  <a:schemeClr val="bg1"/>
                </a:solidFill>
                <a:latin typeface="Times New Roman"/>
              </a:rPr>
              <a:t>Song after message  </a:t>
            </a:r>
            <a:endParaRPr lang="en-US" sz="2400" i="1" dirty="0">
              <a:solidFill>
                <a:schemeClr val="bg1"/>
              </a:solidFill>
              <a:latin typeface="Times New Roman"/>
            </a:endParaRPr>
          </a:p>
        </p:txBody>
      </p:sp>
      <p:sp>
        <p:nvSpPr>
          <p:cNvPr id="3" name="TextBox 2"/>
          <p:cNvSpPr txBox="1"/>
          <p:nvPr/>
        </p:nvSpPr>
        <p:spPr>
          <a:xfrm>
            <a:off x="296882" y="1100275"/>
            <a:ext cx="8592721" cy="5355313"/>
          </a:xfrm>
          <a:prstGeom prst="rect">
            <a:avLst/>
          </a:prstGeom>
          <a:noFill/>
        </p:spPr>
        <p:txBody>
          <a:bodyPr wrap="square" rtlCol="0">
            <a:spAutoFit/>
          </a:bodyPr>
          <a:lstStyle/>
          <a:p>
            <a:pPr algn="ctr"/>
            <a:r>
              <a:rPr lang="en-US" sz="3600" dirty="0" smtClean="0">
                <a:solidFill>
                  <a:schemeClr val="bg1"/>
                </a:solidFill>
                <a:latin typeface="Times New Roman"/>
                <a:cs typeface="Times New Roman"/>
              </a:rPr>
              <a:t>I’m gonna live so God can use me,</a:t>
            </a:r>
          </a:p>
          <a:p>
            <a:pPr algn="ctr"/>
            <a:r>
              <a:rPr lang="en-US" sz="3600" dirty="0" smtClean="0">
                <a:solidFill>
                  <a:schemeClr val="bg1"/>
                </a:solidFill>
                <a:latin typeface="Times New Roman"/>
                <a:cs typeface="Times New Roman"/>
              </a:rPr>
              <a:t>Anywhere, Lord, anytime!</a:t>
            </a:r>
          </a:p>
          <a:p>
            <a:pPr algn="ctr"/>
            <a:r>
              <a:rPr lang="en-US" sz="3600" dirty="0" smtClean="0">
                <a:solidFill>
                  <a:schemeClr val="bg1"/>
                </a:solidFill>
                <a:latin typeface="Times New Roman"/>
                <a:cs typeface="Times New Roman"/>
              </a:rPr>
              <a:t>I’m gonna live so God can use me,</a:t>
            </a:r>
          </a:p>
          <a:p>
            <a:pPr algn="ctr"/>
            <a:r>
              <a:rPr lang="en-US" sz="3600" dirty="0" smtClean="0">
                <a:solidFill>
                  <a:schemeClr val="bg1"/>
                </a:solidFill>
                <a:latin typeface="Times New Roman"/>
                <a:cs typeface="Times New Roman"/>
              </a:rPr>
              <a:t>Anywhere, Lord, anytime.</a:t>
            </a:r>
          </a:p>
          <a:p>
            <a:pPr algn="ctr"/>
            <a:endParaRPr lang="en-US" sz="3600" dirty="0">
              <a:solidFill>
                <a:schemeClr val="bg1"/>
              </a:solidFill>
              <a:latin typeface="Times New Roman"/>
              <a:cs typeface="Times New Roman"/>
            </a:endParaRPr>
          </a:p>
          <a:p>
            <a:pPr algn="ctr"/>
            <a:r>
              <a:rPr lang="en-US" sz="3600" dirty="0">
                <a:solidFill>
                  <a:schemeClr val="bg1"/>
                </a:solidFill>
                <a:latin typeface="Times New Roman"/>
                <a:cs typeface="Times New Roman"/>
              </a:rPr>
              <a:t>I’m gonna </a:t>
            </a:r>
            <a:r>
              <a:rPr lang="en-US" sz="3600" dirty="0" smtClean="0">
                <a:solidFill>
                  <a:schemeClr val="bg1"/>
                </a:solidFill>
                <a:latin typeface="Times New Roman"/>
                <a:cs typeface="Times New Roman"/>
              </a:rPr>
              <a:t>follow where God leads me</a:t>
            </a:r>
            <a:r>
              <a:rPr lang="en-US" sz="3600" dirty="0">
                <a:solidFill>
                  <a:schemeClr val="bg1"/>
                </a:solidFill>
                <a:latin typeface="Times New Roman"/>
                <a:cs typeface="Times New Roman"/>
              </a:rPr>
              <a:t>,</a:t>
            </a:r>
          </a:p>
          <a:p>
            <a:pPr algn="ctr"/>
            <a:r>
              <a:rPr lang="en-US" sz="3600" dirty="0">
                <a:solidFill>
                  <a:schemeClr val="bg1"/>
                </a:solidFill>
                <a:latin typeface="Times New Roman"/>
                <a:cs typeface="Times New Roman"/>
              </a:rPr>
              <a:t>Anywhere, Lord, anytime!</a:t>
            </a:r>
          </a:p>
          <a:p>
            <a:pPr algn="ctr"/>
            <a:r>
              <a:rPr lang="en-US" sz="3600" dirty="0">
                <a:solidFill>
                  <a:schemeClr val="bg1"/>
                </a:solidFill>
                <a:latin typeface="Times New Roman"/>
                <a:cs typeface="Times New Roman"/>
              </a:rPr>
              <a:t>I’m gonna </a:t>
            </a:r>
            <a:r>
              <a:rPr lang="en-US" sz="3600" dirty="0" smtClean="0">
                <a:solidFill>
                  <a:schemeClr val="bg1"/>
                </a:solidFill>
                <a:latin typeface="Times New Roman"/>
                <a:cs typeface="Times New Roman"/>
              </a:rPr>
              <a:t>follow where God leads me</a:t>
            </a:r>
            <a:r>
              <a:rPr lang="en-US" sz="3600" dirty="0">
                <a:solidFill>
                  <a:schemeClr val="bg1"/>
                </a:solidFill>
                <a:latin typeface="Times New Roman"/>
                <a:cs typeface="Times New Roman"/>
              </a:rPr>
              <a:t>,</a:t>
            </a:r>
          </a:p>
          <a:p>
            <a:pPr algn="ctr"/>
            <a:r>
              <a:rPr lang="en-US" sz="3600" dirty="0">
                <a:solidFill>
                  <a:schemeClr val="bg1"/>
                </a:solidFill>
                <a:latin typeface="Times New Roman"/>
                <a:cs typeface="Times New Roman"/>
              </a:rPr>
              <a:t>Anywhere, Lord, anytime.</a:t>
            </a:r>
          </a:p>
          <a:p>
            <a:endParaRPr lang="en-US" dirty="0"/>
          </a:p>
        </p:txBody>
      </p:sp>
    </p:spTree>
    <p:extLst>
      <p:ext uri="{BB962C8B-B14F-4D97-AF65-F5344CB8AC3E}">
        <p14:creationId xmlns:p14="http://schemas.microsoft.com/office/powerpoint/2010/main" val="597661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1425"/>
            <a:ext cx="8229600" cy="1143000"/>
          </a:xfrm>
        </p:spPr>
        <p:txBody>
          <a:bodyPr rtlCol="0">
            <a:normAutofit fontScale="90000"/>
          </a:bodyPr>
          <a:lstStyle/>
          <a:p>
            <a:pP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5400" dirty="0">
                <a:solidFill>
                  <a:schemeClr val="bg1"/>
                </a:solidFill>
                <a:effectLst>
                  <a:outerShdw blurRad="38100" dist="38100" dir="2700000" algn="tl">
                    <a:srgbClr val="000000">
                      <a:alpha val="43137"/>
                    </a:srgbClr>
                  </a:outerShdw>
                </a:effectLst>
              </a:rPr>
              <a:t>Offering</a:t>
            </a:r>
            <a:r>
              <a:rPr lang="en-US" sz="4000" dirty="0" smtClean="0">
                <a:solidFill>
                  <a:srgbClr val="FFFF00"/>
                </a:solidFill>
                <a:effectLst>
                  <a:outerShdw blurRad="38100" dist="38100" dir="2700000" algn="tl">
                    <a:srgbClr val="000000">
                      <a:alpha val="43137"/>
                    </a:srgbClr>
                  </a:outerShdw>
                </a:effectLst>
              </a:rPr>
              <a:t/>
            </a:r>
            <a:br>
              <a:rPr lang="en-US" sz="4000" dirty="0" smtClean="0">
                <a:solidFill>
                  <a:srgbClr val="FFFF00"/>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504" y="444154"/>
            <a:ext cx="2850510" cy="461665"/>
          </a:xfrm>
          <a:prstGeom prst="rect">
            <a:avLst/>
          </a:prstGeom>
        </p:spPr>
        <p:txBody>
          <a:bodyPr wrap="none">
            <a:spAutoFit/>
          </a:bodyPr>
          <a:lstStyle/>
          <a:p>
            <a:r>
              <a:rPr lang="en-US" sz="2400" i="1" dirty="0" smtClean="0">
                <a:solidFill>
                  <a:schemeClr val="bg1"/>
                </a:solidFill>
                <a:latin typeface="Times New Roman"/>
              </a:rPr>
              <a:t>Song during offering</a:t>
            </a:r>
            <a:endParaRPr lang="en-US" sz="2400" i="1" dirty="0">
              <a:solidFill>
                <a:schemeClr val="bg1"/>
              </a:solidFill>
              <a:latin typeface="Times New Roman"/>
            </a:endParaRPr>
          </a:p>
        </p:txBody>
      </p:sp>
      <p:sp>
        <p:nvSpPr>
          <p:cNvPr id="3" name="TextBox 2"/>
          <p:cNvSpPr txBox="1"/>
          <p:nvPr/>
        </p:nvSpPr>
        <p:spPr>
          <a:xfrm>
            <a:off x="296882" y="1100275"/>
            <a:ext cx="8592721" cy="5355313"/>
          </a:xfrm>
          <a:prstGeom prst="rect">
            <a:avLst/>
          </a:prstGeom>
          <a:noFill/>
        </p:spPr>
        <p:txBody>
          <a:bodyPr wrap="square" rtlCol="0">
            <a:spAutoFit/>
          </a:bodyPr>
          <a:lstStyle/>
          <a:p>
            <a:pPr algn="ctr"/>
            <a:r>
              <a:rPr lang="en-US" sz="3600" dirty="0">
                <a:solidFill>
                  <a:schemeClr val="bg1"/>
                </a:solidFill>
                <a:latin typeface="Times New Roman"/>
                <a:cs typeface="Times New Roman"/>
              </a:rPr>
              <a:t>I’m gonna live so God can use me,</a:t>
            </a:r>
          </a:p>
          <a:p>
            <a:pPr algn="ctr"/>
            <a:r>
              <a:rPr lang="en-US" sz="3600" dirty="0">
                <a:solidFill>
                  <a:schemeClr val="bg1"/>
                </a:solidFill>
                <a:latin typeface="Times New Roman"/>
                <a:cs typeface="Times New Roman"/>
              </a:rPr>
              <a:t>Anywhere, Lord, anytime!</a:t>
            </a:r>
          </a:p>
          <a:p>
            <a:pPr algn="ctr"/>
            <a:r>
              <a:rPr lang="en-US" sz="3600" dirty="0">
                <a:solidFill>
                  <a:schemeClr val="bg1"/>
                </a:solidFill>
                <a:latin typeface="Times New Roman"/>
                <a:cs typeface="Times New Roman"/>
              </a:rPr>
              <a:t>I’m gonna live so God can use me,</a:t>
            </a:r>
          </a:p>
          <a:p>
            <a:pPr algn="ctr"/>
            <a:r>
              <a:rPr lang="en-US" sz="3600" dirty="0">
                <a:solidFill>
                  <a:schemeClr val="bg1"/>
                </a:solidFill>
                <a:latin typeface="Times New Roman"/>
                <a:cs typeface="Times New Roman"/>
              </a:rPr>
              <a:t>Anywhere, Lord, anytime.</a:t>
            </a:r>
          </a:p>
          <a:p>
            <a:pPr algn="ctr"/>
            <a:endParaRPr lang="en-US" sz="3600" dirty="0">
              <a:solidFill>
                <a:schemeClr val="bg1"/>
              </a:solidFill>
              <a:latin typeface="Times New Roman"/>
              <a:cs typeface="Times New Roman"/>
            </a:endParaRPr>
          </a:p>
          <a:p>
            <a:pPr algn="ctr"/>
            <a:r>
              <a:rPr lang="en-US" sz="3600" dirty="0">
                <a:solidFill>
                  <a:schemeClr val="bg1"/>
                </a:solidFill>
                <a:latin typeface="Times New Roman"/>
                <a:cs typeface="Times New Roman"/>
              </a:rPr>
              <a:t>I’m gonna follow where God leads me,</a:t>
            </a:r>
          </a:p>
          <a:p>
            <a:pPr algn="ctr"/>
            <a:r>
              <a:rPr lang="en-US" sz="3600" dirty="0">
                <a:solidFill>
                  <a:schemeClr val="bg1"/>
                </a:solidFill>
                <a:latin typeface="Times New Roman"/>
                <a:cs typeface="Times New Roman"/>
              </a:rPr>
              <a:t>Anywhere, Lord, anytime!</a:t>
            </a:r>
          </a:p>
          <a:p>
            <a:pPr algn="ctr"/>
            <a:r>
              <a:rPr lang="en-US" sz="3600" dirty="0">
                <a:solidFill>
                  <a:schemeClr val="bg1"/>
                </a:solidFill>
                <a:latin typeface="Times New Roman"/>
                <a:cs typeface="Times New Roman"/>
              </a:rPr>
              <a:t>I’m gonna follow where God leads me,</a:t>
            </a:r>
          </a:p>
          <a:p>
            <a:pPr algn="ctr"/>
            <a:r>
              <a:rPr lang="en-US" sz="3600" dirty="0">
                <a:solidFill>
                  <a:schemeClr val="bg1"/>
                </a:solidFill>
                <a:latin typeface="Times New Roman"/>
                <a:cs typeface="Times New Roman"/>
              </a:rPr>
              <a:t>Anywhere, Lord, anytime.</a:t>
            </a:r>
          </a:p>
          <a:p>
            <a:endParaRPr lang="en-US" dirty="0"/>
          </a:p>
        </p:txBody>
      </p:sp>
    </p:spTree>
    <p:extLst>
      <p:ext uri="{BB962C8B-B14F-4D97-AF65-F5344CB8AC3E}">
        <p14:creationId xmlns:p14="http://schemas.microsoft.com/office/powerpoint/2010/main" val="3766168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smtClean="0">
                <a:solidFill>
                  <a:schemeClr val="bg1"/>
                </a:solidFill>
                <a:effectLst>
                  <a:outerShdw blurRad="38100" dist="38100" dir="2700000" algn="tl">
                    <a:srgbClr val="000000">
                      <a:alpha val="43137"/>
                    </a:srgbClr>
                  </a:outerShdw>
                </a:effectLst>
              </a:rPr>
              <a:t>We Speak to God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smtClean="0">
              <a:solidFill>
                <a:schemeClr val="bg1"/>
              </a:solidFill>
            </a:endParaRPr>
          </a:p>
          <a:p>
            <a:pPr marL="0" indent="0" algn="ctr">
              <a:buNone/>
            </a:pPr>
            <a:r>
              <a:rPr lang="en-US" dirty="0" smtClean="0">
                <a:solidFill>
                  <a:schemeClr val="bg1"/>
                </a:solidFill>
                <a:effectLst>
                  <a:outerShdw blurRad="38100" dist="38100" dir="2700000" algn="tl">
                    <a:srgbClr val="000000">
                      <a:alpha val="43137"/>
                    </a:srgbClr>
                  </a:outerShdw>
                </a:effectLst>
              </a:rPr>
              <a:t>“Holy Spirit Come to Us” x2</a:t>
            </a:r>
            <a:endParaRPr lang="en-US" dirty="0">
              <a:solidFill>
                <a:schemeClr val="bg1"/>
              </a:solidFill>
              <a:effectLst>
                <a:outerShdw blurRad="38100" dist="38100" dir="2700000" algn="tl">
                  <a:srgbClr val="000000">
                    <a:alpha val="43137"/>
                  </a:srgbClr>
                </a:outerShdw>
              </a:effectLst>
            </a:endParaRPr>
          </a:p>
          <a:p>
            <a:pPr marL="0" indent="0" algn="ctr">
              <a:buNone/>
            </a:pPr>
            <a:endParaRPr lang="en-US"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596" y="306411"/>
            <a:ext cx="2628394" cy="830997"/>
          </a:xfrm>
          <a:prstGeom prst="rect">
            <a:avLst/>
          </a:prstGeom>
          <a:noFill/>
        </p:spPr>
        <p:txBody>
          <a:bodyPr wrap="none" rtlCol="0">
            <a:spAutoFit/>
          </a:bodyPr>
          <a:lstStyle/>
          <a:p>
            <a:r>
              <a:rPr lang="en-US" sz="2400" i="1" dirty="0" smtClean="0">
                <a:solidFill>
                  <a:schemeClr val="bg1"/>
                </a:solidFill>
                <a:latin typeface="Times New Roman"/>
              </a:rPr>
              <a:t>Gathering Songs</a:t>
            </a:r>
          </a:p>
          <a:p>
            <a:r>
              <a:rPr lang="en-US" sz="2400" i="1" dirty="0" smtClean="0">
                <a:solidFill>
                  <a:schemeClr val="bg1"/>
                </a:solidFill>
                <a:latin typeface="Times New Roman"/>
              </a:rPr>
              <a:t>Songs for Life #15</a:t>
            </a:r>
            <a:endParaRPr lang="en-US" sz="2400" i="1" dirty="0">
              <a:solidFill>
                <a:schemeClr val="bg1"/>
              </a:solidFill>
              <a:latin typeface="Times New Roman"/>
            </a:endParaRPr>
          </a:p>
        </p:txBody>
      </p:sp>
      <p:sp>
        <p:nvSpPr>
          <p:cNvPr id="3" name="TextBox 2"/>
          <p:cNvSpPr txBox="1"/>
          <p:nvPr/>
        </p:nvSpPr>
        <p:spPr>
          <a:xfrm>
            <a:off x="240969" y="1743037"/>
            <a:ext cx="8596541" cy="4770537"/>
          </a:xfrm>
          <a:prstGeom prst="rect">
            <a:avLst/>
          </a:prstGeom>
          <a:noFill/>
        </p:spPr>
        <p:txBody>
          <a:bodyPr wrap="square" rtlCol="0">
            <a:spAutoFit/>
          </a:bodyPr>
          <a:lstStyle/>
          <a:p>
            <a:pPr algn="ctr"/>
            <a:r>
              <a:rPr lang="en-US" sz="3600" dirty="0" smtClean="0">
                <a:solidFill>
                  <a:schemeClr val="bg1"/>
                </a:solidFill>
                <a:latin typeface="Times New Roman"/>
                <a:cs typeface="Times New Roman"/>
              </a:rPr>
              <a:t>Lord, our Lord, in all the earth,</a:t>
            </a:r>
          </a:p>
          <a:p>
            <a:pPr algn="ctr"/>
            <a:r>
              <a:rPr lang="en-US" sz="3600" dirty="0" smtClean="0">
                <a:solidFill>
                  <a:schemeClr val="bg1"/>
                </a:solidFill>
                <a:latin typeface="Times New Roman"/>
                <a:cs typeface="Times New Roman"/>
              </a:rPr>
              <a:t>How great your name. </a:t>
            </a:r>
          </a:p>
          <a:p>
            <a:pPr algn="ctr"/>
            <a:r>
              <a:rPr lang="en-US" sz="3600" dirty="0" smtClean="0">
                <a:solidFill>
                  <a:schemeClr val="bg1"/>
                </a:solidFill>
                <a:latin typeface="Times New Roman"/>
                <a:cs typeface="Times New Roman"/>
              </a:rPr>
              <a:t>Yours the name of matchless worth, </a:t>
            </a:r>
          </a:p>
          <a:p>
            <a:pPr algn="ctr"/>
            <a:r>
              <a:rPr lang="en-US" sz="3600" dirty="0" smtClean="0">
                <a:solidFill>
                  <a:schemeClr val="bg1"/>
                </a:solidFill>
                <a:latin typeface="Times New Roman"/>
                <a:cs typeface="Times New Roman"/>
              </a:rPr>
              <a:t>excellent in all the earth,</a:t>
            </a:r>
          </a:p>
          <a:p>
            <a:pPr algn="ctr"/>
            <a:r>
              <a:rPr lang="en-US" sz="3600" dirty="0" smtClean="0">
                <a:solidFill>
                  <a:schemeClr val="bg1"/>
                </a:solidFill>
                <a:latin typeface="Times New Roman"/>
                <a:cs typeface="Times New Roman"/>
              </a:rPr>
              <a:t>How great your name!</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a:t>
            </a:r>
          </a:p>
          <a:p>
            <a:pPr algn="ctr"/>
            <a:endParaRPr lang="en-US" sz="1200" dirty="0">
              <a:solidFill>
                <a:schemeClr val="bg1"/>
              </a:solidFill>
              <a:latin typeface="Times New Roman"/>
              <a:cs typeface="Times New Roman"/>
            </a:endParaRPr>
          </a:p>
          <a:p>
            <a:pPr algn="ctr"/>
            <a:r>
              <a:rPr lang="en-US" sz="3600" dirty="0" smtClean="0">
                <a:solidFill>
                  <a:schemeClr val="bg1"/>
                </a:solidFill>
                <a:latin typeface="Times New Roman"/>
                <a:cs typeface="Times New Roman"/>
              </a:rPr>
              <a:t>Jesus Loves Me </a:t>
            </a:r>
          </a:p>
          <a:p>
            <a:endParaRPr lang="en-US" sz="3200" dirty="0">
              <a:solidFill>
                <a:schemeClr val="bg1"/>
              </a:solidFill>
              <a:latin typeface="Times New Roman"/>
              <a:cs typeface="Times New Roman"/>
            </a:endParaRPr>
          </a:p>
        </p:txBody>
      </p:sp>
    </p:spTree>
    <p:extLst>
      <p:ext uri="{BB962C8B-B14F-4D97-AF65-F5344CB8AC3E}">
        <p14:creationId xmlns:p14="http://schemas.microsoft.com/office/powerpoint/2010/main" val="1289134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0021" y="436256"/>
            <a:ext cx="6460176" cy="6494086"/>
          </a:xfrm>
          <a:prstGeom prst="rect">
            <a:avLst/>
          </a:prstGeom>
        </p:spPr>
        <p:txBody>
          <a:bodyPr wrap="square">
            <a:spAutoFit/>
          </a:bodyPr>
          <a:lstStyle/>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a:t>
            </a:r>
            <a:r>
              <a:rPr lang="en-US" sz="3600" b="1" dirty="0" smtClean="0">
                <a:solidFill>
                  <a:srgbClr val="FFFF00"/>
                </a:solidFill>
                <a:effectLst>
                  <a:outerShdw blurRad="38100" dist="38100" dir="2700000" algn="tl">
                    <a:srgbClr val="000000">
                      <a:alpha val="43137"/>
                    </a:srgbClr>
                  </a:outerShdw>
                </a:effectLst>
              </a:rPr>
              <a:t>your </a:t>
            </a:r>
            <a:r>
              <a:rPr lang="en-US" sz="3600" b="1" dirty="0">
                <a:solidFill>
                  <a:srgbClr val="FFFF00"/>
                </a:solidFill>
                <a:effectLst>
                  <a:outerShdw blurRad="38100" dist="38100" dir="2700000" algn="tl">
                    <a:srgbClr val="000000">
                      <a:alpha val="43137"/>
                    </a:srgbClr>
                  </a:outerShdw>
                </a:effectLst>
              </a:rPr>
              <a:t>name</a:t>
            </a:r>
            <a:r>
              <a:rPr lang="en-US" sz="3600" b="1" dirty="0" smtClean="0">
                <a:solidFill>
                  <a:srgbClr val="FFFF00"/>
                </a:solidFill>
                <a:effectLst>
                  <a:outerShdw blurRad="38100" dist="38100" dir="2700000" algn="tl">
                    <a:srgbClr val="000000">
                      <a:alpha val="43137"/>
                    </a:srgbClr>
                  </a:outerShdw>
                </a:effectLst>
              </a:rPr>
              <a:t>)</a:t>
            </a:r>
          </a:p>
          <a:p>
            <a:endParaRPr lang="en-US" sz="2400" b="1" dirty="0">
              <a:solidFill>
                <a:srgbClr val="FFFF00"/>
              </a:solidFill>
              <a:effectLst>
                <a:outerShdw blurRad="38100" dist="38100" dir="2700000" algn="tl">
                  <a:srgbClr val="000000">
                    <a:alpha val="43137"/>
                  </a:srgbClr>
                </a:outerShdw>
              </a:effectLst>
            </a:endParaRPr>
          </a:p>
          <a:p>
            <a:r>
              <a:rPr lang="en-US" sz="3600" dirty="0">
                <a:solidFill>
                  <a:schemeClr val="bg1"/>
                </a:solidFill>
              </a:rPr>
              <a:t>Your kingdom come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Kingdom come)</a:t>
            </a:r>
          </a:p>
          <a:p>
            <a:r>
              <a:rPr lang="en-US" sz="3600" dirty="0">
                <a:solidFill>
                  <a:schemeClr val="bg1"/>
                </a:solidFill>
              </a:rPr>
              <a:t>Your will be done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786" y="591003"/>
            <a:ext cx="7172695" cy="5632312"/>
          </a:xfrm>
          <a:prstGeom prst="rect">
            <a:avLst/>
          </a:prstGeom>
        </p:spPr>
        <p:txBody>
          <a:bodyPr wrap="square">
            <a:spAutoFit/>
          </a:bodyPr>
          <a:lstStyle/>
          <a:p>
            <a:r>
              <a:rPr lang="en-US" sz="3600" dirty="0">
                <a:solidFill>
                  <a:schemeClr val="bg1"/>
                </a:solidFill>
              </a:rPr>
              <a:t>Give us this day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forgive our sins)</a:t>
            </a:r>
          </a:p>
          <a:p>
            <a:r>
              <a:rPr lang="en-US" sz="3600" dirty="0">
                <a:solidFill>
                  <a:schemeClr val="bg1"/>
                </a:solidFill>
              </a:rPr>
              <a:t>As we forgive those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as we forgive those)</a:t>
            </a:r>
          </a:p>
          <a:p>
            <a:r>
              <a:rPr lang="en-US" sz="3600" dirty="0">
                <a:solidFill>
                  <a:schemeClr val="bg1"/>
                </a:solidFill>
              </a:rPr>
              <a:t>Who sin against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who sin against us</a:t>
            </a:r>
            <a:r>
              <a:rPr lang="en-US" sz="3600" b="1" dirty="0" smtClean="0">
                <a:solidFill>
                  <a:srgbClr val="FFFF00"/>
                </a:solidFill>
                <a:effectLst>
                  <a:outerShdw blurRad="38100" dist="38100" dir="2700000" algn="tl">
                    <a:srgbClr val="000000">
                      <a:alpha val="43137"/>
                    </a:srgbClr>
                  </a:outerShdw>
                </a:effectLst>
              </a:rPr>
              <a:t>)</a:t>
            </a:r>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8691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68375"/>
            <a:ext cx="5715000" cy="5078314"/>
          </a:xfrm>
          <a:prstGeom prst="rect">
            <a:avLst/>
          </a:prstGeom>
        </p:spPr>
        <p:txBody>
          <a:bodyPr wrap="square">
            <a:spAutoFit/>
          </a:bodyPr>
          <a:lstStyle/>
          <a:p>
            <a:r>
              <a:rPr lang="en-US" sz="3600" dirty="0">
                <a:solidFill>
                  <a:schemeClr val="bg1"/>
                </a:solidFill>
              </a:rPr>
              <a:t>Save us from the time </a:t>
            </a: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save us from the time)</a:t>
            </a:r>
          </a:p>
          <a:p>
            <a:r>
              <a:rPr lang="en-US" sz="3600" dirty="0">
                <a:solidFill>
                  <a:schemeClr val="bg1"/>
                </a:solidFill>
              </a:rPr>
              <a:t>Of trial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deliver </a:t>
            </a:r>
            <a:r>
              <a:rPr lang="en-US" sz="3600" b="1" dirty="0" smtClean="0">
                <a:solidFill>
                  <a:srgbClr val="FFFF00"/>
                </a:solidFill>
                <a:effectLst>
                  <a:outerShdw blurRad="38100" dist="38100" dir="2700000" algn="tl">
                    <a:srgbClr val="000000">
                      <a:alpha val="43137"/>
                    </a:srgbClr>
                  </a:outerShdw>
                </a:effectLst>
              </a:rPr>
              <a:t>us) </a:t>
            </a:r>
            <a:endParaRPr lang="en-US" sz="3600" dirty="0" smtClean="0">
              <a:solidFill>
                <a:schemeClr val="bg1"/>
              </a:solidFill>
            </a:endParaRPr>
          </a:p>
          <a:p>
            <a:r>
              <a:rPr lang="en-US" sz="3600" dirty="0" smtClean="0">
                <a:solidFill>
                  <a:schemeClr val="bg1"/>
                </a:solidFill>
              </a:rPr>
              <a:t>from </a:t>
            </a:r>
            <a:r>
              <a:rPr lang="en-US" sz="3600" dirty="0">
                <a:solidFill>
                  <a:schemeClr val="bg1"/>
                </a:solidFill>
              </a:rPr>
              <a:t>evil </a:t>
            </a:r>
          </a:p>
          <a:p>
            <a:r>
              <a:rPr lang="en-US" sz="3600" b="1" dirty="0" smtClean="0">
                <a:solidFill>
                  <a:srgbClr val="FFFF00"/>
                </a:solidFill>
                <a:effectLst>
                  <a:outerShdw blurRad="38100" dist="38100" dir="2700000" algn="tl">
                    <a:srgbClr val="000000">
                      <a:alpha val="43137"/>
                    </a:srgbClr>
                  </a:outerShdw>
                </a:effectLst>
              </a:rPr>
              <a:t>    (from evil)</a:t>
            </a:r>
            <a:endParaRPr lang="en-US" b="1" dirty="0" smtClean="0">
              <a:solidFill>
                <a:srgbClr val="FFFF00"/>
              </a:solidFill>
              <a:effectLst>
                <a:outerShdw blurRad="38100" dist="38100" dir="2700000" algn="tl">
                  <a:srgbClr val="000000">
                    <a:alpha val="43137"/>
                  </a:srgbClr>
                </a:outerShdw>
              </a:effectLst>
            </a:endParaRPr>
          </a:p>
          <a:p>
            <a:endParaRPr lang="en-US" sz="3600" b="1"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7881340" cy="6186310"/>
          </a:xfrm>
          <a:prstGeom prst="rect">
            <a:avLst/>
          </a:prstGeom>
        </p:spPr>
        <p:txBody>
          <a:bodyPr wrap="square">
            <a:spAutoFit/>
          </a:bodyPr>
          <a:lstStyle/>
          <a:p>
            <a:r>
              <a:rPr lang="en-US" sz="3600" dirty="0">
                <a:solidFill>
                  <a:schemeClr val="bg1"/>
                </a:solidFill>
              </a:rPr>
              <a:t>For the kingdom and the power and the glory are yours </a:t>
            </a:r>
            <a:r>
              <a:rPr lang="en-US" sz="3600" dirty="0" smtClean="0">
                <a:solidFill>
                  <a:schemeClr val="bg1"/>
                </a:solidFill>
              </a:rPr>
              <a:t>forever,</a:t>
            </a:r>
            <a:endParaRPr lang="en-US" sz="3600" dirty="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For the kingdom and the power </a:t>
            </a:r>
            <a:r>
              <a:rPr lang="en-US" sz="3600" b="1" dirty="0" smtClean="0">
                <a:solidFill>
                  <a:srgbClr val="FFFF00"/>
                </a:solidFill>
                <a:effectLst>
                  <a:outerShdw blurRad="38100" dist="38100" dir="2700000" algn="tl">
                    <a:srgbClr val="000000">
                      <a:alpha val="43137"/>
                    </a:srgbClr>
                  </a:outerShdw>
                </a:effectLst>
              </a:rPr>
              <a:t>  </a:t>
            </a:r>
          </a:p>
          <a:p>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   and </a:t>
            </a:r>
            <a:r>
              <a:rPr lang="en-US" sz="3600" b="1" dirty="0">
                <a:solidFill>
                  <a:srgbClr val="FFFF00"/>
                </a:solidFill>
                <a:effectLst>
                  <a:outerShdw blurRad="38100" dist="38100" dir="2700000" algn="tl">
                    <a:srgbClr val="000000">
                      <a:alpha val="43137"/>
                    </a:srgbClr>
                  </a:outerShdw>
                </a:effectLst>
              </a:rPr>
              <a:t>the glory are yours </a:t>
            </a:r>
            <a:r>
              <a:rPr lang="en-US" sz="3600" b="1" dirty="0" smtClean="0">
                <a:solidFill>
                  <a:srgbClr val="FFFF00"/>
                </a:solidFill>
                <a:effectLst>
                  <a:outerShdw blurRad="38100" dist="38100" dir="2700000" algn="tl">
                    <a:srgbClr val="000000">
                      <a:alpha val="43137"/>
                    </a:srgbClr>
                  </a:outerShdw>
                </a:effectLst>
              </a:rPr>
              <a:t>forever)</a:t>
            </a:r>
            <a:endParaRPr lang="en-US" sz="3600" b="1" dirty="0">
              <a:solidFill>
                <a:srgbClr val="FFFF00"/>
              </a:solidFill>
              <a:effectLst>
                <a:outerShdw blurRad="38100" dist="38100" dir="2700000" algn="tl">
                  <a:srgbClr val="000000">
                    <a:alpha val="43137"/>
                  </a:srgbClr>
                </a:outerShdw>
              </a:effectLst>
            </a:endParaRPr>
          </a:p>
          <a:p>
            <a:r>
              <a:rPr lang="en-US" sz="3600" dirty="0" smtClean="0">
                <a:solidFill>
                  <a:schemeClr val="bg1"/>
                </a:solidFill>
              </a:rPr>
              <a:t>Forever,</a:t>
            </a:r>
            <a:r>
              <a:rPr lang="en-US" sz="3600" dirty="0" smtClean="0"/>
              <a:t> </a:t>
            </a:r>
            <a:r>
              <a:rPr lang="en-US" sz="3600" b="1" dirty="0">
                <a:solidFill>
                  <a:srgbClr val="FFFF00"/>
                </a:solidFill>
                <a:effectLst>
                  <a:outerShdw blurRad="38100" dist="38100" dir="2700000" algn="tl">
                    <a:srgbClr val="000000">
                      <a:alpha val="43137"/>
                    </a:srgbClr>
                  </a:outerShdw>
                </a:effectLst>
              </a:rPr>
              <a:t>(forever)</a:t>
            </a:r>
          </a:p>
          <a:p>
            <a:r>
              <a:rPr lang="en-US" sz="3600" dirty="0">
                <a:solidFill>
                  <a:schemeClr val="bg1"/>
                </a:solidFill>
              </a:rPr>
              <a:t>And </a:t>
            </a:r>
            <a:r>
              <a:rPr lang="en-US" sz="3600" dirty="0" smtClean="0">
                <a:solidFill>
                  <a:schemeClr val="bg1"/>
                </a:solidFill>
              </a:rPr>
              <a:t>ever. </a:t>
            </a:r>
            <a:r>
              <a:rPr lang="en-US" sz="3600" b="1" dirty="0">
                <a:solidFill>
                  <a:srgbClr val="FFFF00"/>
                </a:solidFill>
                <a:effectLst>
                  <a:outerShdw blurRad="38100" dist="38100" dir="2700000" algn="tl">
                    <a:srgbClr val="000000">
                      <a:alpha val="43137"/>
                    </a:srgbClr>
                  </a:outerShdw>
                </a:effectLst>
              </a:rPr>
              <a:t>(and ever</a:t>
            </a:r>
            <a:r>
              <a:rPr lang="en-US" sz="3600" b="1" dirty="0" smtClean="0">
                <a:solidFill>
                  <a:srgbClr val="FFFF00"/>
                </a:solidFill>
                <a:effectLst>
                  <a:outerShdw blurRad="38100" dist="38100" dir="2700000" algn="tl">
                    <a:srgbClr val="000000">
                      <a:alpha val="43137"/>
                    </a:srgbClr>
                  </a:outerShdw>
                </a:effectLst>
              </a:rPr>
              <a:t>)</a:t>
            </a:r>
          </a:p>
          <a:p>
            <a:endParaRPr lang="en-US" sz="3600" b="1" dirty="0">
              <a:solidFill>
                <a:srgbClr val="FFFF00"/>
              </a:solidFill>
              <a:effectLst>
                <a:outerShdw blurRad="38100" dist="38100" dir="2700000" algn="tl">
                  <a:srgbClr val="000000">
                    <a:alpha val="43137"/>
                  </a:srgbClr>
                </a:outerShdw>
              </a:effectLst>
            </a:endParaRPr>
          </a:p>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your name)</a:t>
            </a:r>
          </a:p>
        </p:txBody>
      </p:sp>
    </p:spTree>
    <p:extLst>
      <p:ext uri="{BB962C8B-B14F-4D97-AF65-F5344CB8AC3E}">
        <p14:creationId xmlns:p14="http://schemas.microsoft.com/office/powerpoint/2010/main" val="2844273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smtClean="0">
                <a:solidFill>
                  <a:schemeClr val="bg1"/>
                </a:solidFill>
                <a:effectLst>
                  <a:outerShdw blurRad="38100" dist="38100" dir="2700000" algn="tl">
                    <a:srgbClr val="000000">
                      <a:alpha val="43137"/>
                    </a:srgbClr>
                  </a:outerShdw>
                </a:effectLst>
              </a:rPr>
              <a:t>We Receive God’s Blessing</a:t>
            </a:r>
            <a:endParaRPr lang="en-US" sz="40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867" y="2003896"/>
            <a:ext cx="8085206" cy="2862322"/>
          </a:xfrm>
          <a:prstGeom prst="rect">
            <a:avLst/>
          </a:prstGeom>
        </p:spPr>
        <p:txBody>
          <a:bodyPr wrap="square">
            <a:spAutoFit/>
          </a:bodyPr>
          <a:lstStyle/>
          <a:p>
            <a:pPr algn="ct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Shalom, my friend, Shalom, my friend,</a:t>
            </a:r>
          </a:p>
          <a:p>
            <a:pPr algn="ct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Shalom, Shalom!</a:t>
            </a:r>
          </a:p>
          <a:p>
            <a:pPr algn="ctr"/>
            <a:endParaRPr lang="en-US" sz="3600" b="1" dirty="0" smtClean="0">
              <a:solidFill>
                <a:schemeClr val="bg1"/>
              </a:solidFill>
              <a:effectLst>
                <a:outerShdw blurRad="38100" dist="38100" dir="2700000" algn="tl">
                  <a:srgbClr val="000000">
                    <a:alpha val="43137"/>
                  </a:srgbClr>
                </a:outerShdw>
              </a:effectLst>
              <a:latin typeface="Times New Roman"/>
              <a:cs typeface="Times New Roman"/>
            </a:endParaRPr>
          </a:p>
          <a:p>
            <a:pPr algn="ct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Till we meet again, till we meet again,</a:t>
            </a:r>
          </a:p>
          <a:p>
            <a:pPr algn="ct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Shalom, Shalom!</a:t>
            </a: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3774883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bg1"/>
                </a:solidFill>
                <a:effectLst>
                  <a:outerShdw blurRad="38100" dist="38100" dir="2700000" algn="tl">
                    <a:srgbClr val="000000">
                      <a:alpha val="43137"/>
                    </a:srgbClr>
                  </a:outerShdw>
                </a:effectLst>
              </a:rPr>
              <a:t>Family Events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59427" y="1588324"/>
            <a:ext cx="5195455" cy="4525963"/>
          </a:xfrm>
        </p:spPr>
        <p:txBody>
          <a:bodyPr/>
          <a:lstStyle/>
          <a:p>
            <a:pPr>
              <a:defRPr/>
            </a:pPr>
            <a:r>
              <a:rPr lang="en-US" sz="4000" dirty="0" smtClean="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Birthdays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Anniversaries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Other Family News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smtClean="0">
                <a:solidFill>
                  <a:schemeClr val="bg1"/>
                </a:solidFill>
                <a:effectLst>
                  <a:outerShdw blurRad="38100" dist="38100" dir="2700000" algn="tl">
                    <a:srgbClr val="000000">
                      <a:alpha val="43137"/>
                    </a:srgbClr>
                  </a:outerShdw>
                </a:effectLst>
              </a:rPr>
              <a:t>Learning Our Refrain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2504" y="3107933"/>
            <a:ext cx="8870868" cy="1704975"/>
          </a:xfrm>
        </p:spPr>
        <p:txBody>
          <a:bodyPr/>
          <a:lstStyle/>
          <a:p>
            <a:pPr algn="ctr">
              <a:buFont typeface="Arial" charset="0"/>
              <a:buNone/>
              <a:defRPr/>
            </a:pPr>
            <a:r>
              <a:rPr lang="en-US" sz="5400" dirty="0" smtClean="0">
                <a:solidFill>
                  <a:srgbClr val="FFFF00"/>
                </a:solidFill>
                <a:effectLst>
                  <a:outerShdw blurRad="38100" dist="38100" dir="2700000" algn="tl">
                    <a:srgbClr val="000000">
                      <a:alpha val="43137"/>
                    </a:srgbClr>
                  </a:outerShdw>
                </a:effectLst>
              </a:rPr>
              <a:t>“We Follow Where God Leads”</a:t>
            </a:r>
            <a:endParaRPr lang="en-US" sz="54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6818"/>
            <a:ext cx="8229600" cy="1143000"/>
          </a:xfrm>
        </p:spPr>
        <p:txBody>
          <a:bodyPr/>
          <a:lstStyle/>
          <a:p>
            <a:r>
              <a:rPr lang="en-US" sz="4800" dirty="0" smtClean="0">
                <a:solidFill>
                  <a:schemeClr val="bg1"/>
                </a:solidFill>
                <a:effectLst>
                  <a:outerShdw blurRad="38100" dist="38100" dir="2700000" algn="tl">
                    <a:srgbClr val="000000">
                      <a:alpha val="43137"/>
                    </a:srgbClr>
                  </a:outerShdw>
                </a:effectLst>
              </a:rPr>
              <a:t>Setting the Table of Community</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204994"/>
            <a:ext cx="6755389" cy="4524315"/>
          </a:xfrm>
          <a:prstGeom prst="rect">
            <a:avLst/>
          </a:prstGeom>
        </p:spPr>
        <p:txBody>
          <a:bodyPr wrap="square">
            <a:spAutoFit/>
          </a:bodyPr>
          <a:lstStyle/>
          <a:p>
            <a:pPr algn="ctr"/>
            <a:r>
              <a:rPr lang="en-US" sz="3600" dirty="0">
                <a:solidFill>
                  <a:schemeClr val="bg1"/>
                </a:solidFill>
              </a:rPr>
              <a:t>This is the </a:t>
            </a:r>
            <a:r>
              <a:rPr lang="en-US" sz="3600" dirty="0" smtClean="0">
                <a:solidFill>
                  <a:schemeClr val="bg1"/>
                </a:solidFill>
              </a:rPr>
              <a:t>Bible</a:t>
            </a:r>
            <a:r>
              <a:rPr lang="en-US" sz="3600" dirty="0">
                <a:solidFill>
                  <a:schemeClr val="bg1"/>
                </a:solidFill>
              </a:rPr>
              <a:t>.</a:t>
            </a:r>
            <a:r>
              <a:rPr lang="en-US" sz="3600" dirty="0" smtClean="0">
                <a:solidFill>
                  <a:schemeClr val="bg1"/>
                </a:solidFill>
              </a:rPr>
              <a:t> It </a:t>
            </a:r>
            <a:r>
              <a:rPr lang="en-US" sz="3600" dirty="0">
                <a:solidFill>
                  <a:schemeClr val="bg1"/>
                </a:solidFill>
              </a:rPr>
              <a:t>has stories of </a:t>
            </a:r>
            <a:r>
              <a:rPr lang="en-US" sz="3600" dirty="0" smtClean="0">
                <a:solidFill>
                  <a:schemeClr val="bg1"/>
                </a:solidFill>
              </a:rPr>
              <a:t>how much God </a:t>
            </a:r>
            <a:r>
              <a:rPr lang="en-US" sz="3600" dirty="0">
                <a:solidFill>
                  <a:schemeClr val="bg1"/>
                </a:solidFill>
              </a:rPr>
              <a:t>loves us and helps us.  </a:t>
            </a:r>
            <a:r>
              <a:rPr lang="en-US" sz="3600" dirty="0" smtClean="0">
                <a:solidFill>
                  <a:schemeClr val="bg1"/>
                </a:solidFill>
              </a:rPr>
              <a:t>As </a:t>
            </a:r>
            <a:r>
              <a:rPr lang="en-US" sz="3600" dirty="0">
                <a:solidFill>
                  <a:schemeClr val="bg1"/>
                </a:solidFill>
              </a:rPr>
              <a:t>we learn to see God in these stories </a:t>
            </a:r>
            <a:r>
              <a:rPr lang="en-US" sz="3600" dirty="0" smtClean="0">
                <a:solidFill>
                  <a:schemeClr val="bg1"/>
                </a:solidFill>
              </a:rPr>
              <a:t>we </a:t>
            </a:r>
            <a:r>
              <a:rPr lang="en-US" sz="3600" dirty="0">
                <a:solidFill>
                  <a:schemeClr val="bg1"/>
                </a:solidFill>
              </a:rPr>
              <a:t>can learn to see God in our lives</a:t>
            </a:r>
            <a:r>
              <a:rPr lang="en-US" sz="3600" dirty="0" smtClean="0">
                <a:solidFill>
                  <a:schemeClr val="bg1"/>
                </a:solidFill>
              </a:rPr>
              <a:t>.</a:t>
            </a:r>
          </a:p>
          <a:p>
            <a:pPr algn="ctr"/>
            <a:endParaRPr lang="en-US" sz="3600" i="1" dirty="0" smtClean="0">
              <a:solidFill>
                <a:schemeClr val="bg1"/>
              </a:solidFill>
            </a:endParaRPr>
          </a:p>
          <a:p>
            <a:pPr algn="ctr"/>
            <a:r>
              <a:rPr lang="en-US" sz="3600" i="1" dirty="0" smtClean="0">
                <a:solidFill>
                  <a:srgbClr val="FFFF00"/>
                </a:solidFill>
                <a:effectLst>
                  <a:outerShdw blurRad="38100" dist="38100" dir="2700000" algn="tl">
                    <a:srgbClr val="000000">
                      <a:alpha val="43137"/>
                    </a:srgbClr>
                  </a:outerShdw>
                </a:effectLst>
              </a:rPr>
              <a:t>“We </a:t>
            </a:r>
            <a:r>
              <a:rPr lang="en-US" sz="3600" i="1" dirty="0">
                <a:solidFill>
                  <a:srgbClr val="FFFF00"/>
                </a:solidFill>
                <a:effectLst>
                  <a:outerShdw blurRad="38100" dist="38100" dir="2700000" algn="tl">
                    <a:srgbClr val="000000">
                      <a:alpha val="43137"/>
                    </a:srgbClr>
                  </a:outerShdw>
                </a:effectLst>
              </a:rPr>
              <a:t>are bringing in the </a:t>
            </a:r>
            <a:endParaRPr lang="en-US" sz="3600" i="1" dirty="0" smtClean="0">
              <a:solidFill>
                <a:srgbClr val="FFFF00"/>
              </a:solidFill>
              <a:effectLst>
                <a:outerShdw blurRad="38100" dist="38100" dir="2700000" algn="tl">
                  <a:srgbClr val="000000">
                    <a:alpha val="43137"/>
                  </a:srgbClr>
                </a:outerShdw>
              </a:effectLst>
            </a:endParaRPr>
          </a:p>
          <a:p>
            <a:pPr algn="ctr"/>
            <a:r>
              <a:rPr lang="en-US" sz="3600" i="1" dirty="0" smtClean="0">
                <a:solidFill>
                  <a:srgbClr val="FFFF00"/>
                </a:solidFill>
                <a:effectLst>
                  <a:outerShdw blurRad="38100" dist="38100" dir="2700000" algn="tl">
                    <a:srgbClr val="000000">
                      <a:alpha val="43137"/>
                    </a:srgbClr>
                  </a:outerShdw>
                </a:effectLst>
              </a:rPr>
              <a:t>Word </a:t>
            </a:r>
            <a:r>
              <a:rPr lang="en-US" sz="3600" i="1" dirty="0">
                <a:solidFill>
                  <a:srgbClr val="FFFF00"/>
                </a:solidFill>
                <a:effectLst>
                  <a:outerShdw blurRad="38100" dist="38100" dir="2700000" algn="tl">
                    <a:srgbClr val="000000">
                      <a:alpha val="43137"/>
                    </a:srgbClr>
                  </a:outerShdw>
                </a:effectLst>
              </a:rPr>
              <a:t>of </a:t>
            </a:r>
            <a:r>
              <a:rPr lang="en-US" sz="3600" i="1" dirty="0" smtClean="0">
                <a:solidFill>
                  <a:srgbClr val="FFFF00"/>
                </a:solidFill>
                <a:effectLst>
                  <a:outerShdw blurRad="38100" dist="38100" dir="2700000" algn="tl">
                    <a:srgbClr val="000000">
                      <a:alpha val="43137"/>
                    </a:srgbClr>
                  </a:outerShdw>
                </a:effectLst>
              </a:rPr>
              <a:t>God”</a:t>
            </a:r>
            <a:endParaRPr lang="en-US" sz="3600"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Jesus is the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light </a:t>
            </a:r>
            <a:r>
              <a:rPr lang="en-US" sz="3600" dirty="0">
                <a:solidFill>
                  <a:schemeClr val="bg1"/>
                </a:solidFill>
                <a:latin typeface="Arial" pitchFamily="34" charset="0"/>
                <a:cs typeface="Arial" pitchFamily="34" charset="0"/>
              </a:rPr>
              <a:t>of the world. Showing us that God wants us to love each other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like </a:t>
            </a:r>
            <a:r>
              <a:rPr lang="en-US" sz="3600" dirty="0">
                <a:solidFill>
                  <a:schemeClr val="bg1"/>
                </a:solidFill>
                <a:latin typeface="Arial" pitchFamily="34" charset="0"/>
                <a:cs typeface="Arial" pitchFamily="34" charset="0"/>
              </a:rPr>
              <a:t>Jesus loves us.</a:t>
            </a:r>
          </a:p>
          <a:p>
            <a:pPr marL="0" indent="0" algn="ctr">
              <a:buNone/>
            </a:pPr>
            <a:endParaRPr lang="en-US" sz="3600" dirty="0" smtClean="0">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Light of God”</a:t>
            </a: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020" y="768926"/>
            <a:ext cx="7249886" cy="4525963"/>
          </a:xfrm>
        </p:spPr>
        <p:txBody>
          <a:bodyPr/>
          <a:lstStyle/>
          <a:p>
            <a:pPr marL="0" indent="0" algn="ctr">
              <a:buNone/>
            </a:pPr>
            <a:r>
              <a:rPr lang="en-US" sz="3600" dirty="0">
                <a:solidFill>
                  <a:schemeClr val="bg1"/>
                </a:solidFill>
                <a:latin typeface="Arial" pitchFamily="34" charset="0"/>
                <a:cs typeface="Arial" pitchFamily="34" charset="0"/>
              </a:rPr>
              <a:t>This is the offering plate,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God wants us to </a:t>
            </a:r>
            <a:r>
              <a:rPr lang="en-US" sz="3600" dirty="0" smtClean="0">
                <a:solidFill>
                  <a:schemeClr val="bg1"/>
                </a:solidFill>
                <a:latin typeface="Arial" pitchFamily="34" charset="0"/>
                <a:cs typeface="Arial" pitchFamily="34" charset="0"/>
              </a:rPr>
              <a:t>share; </a:t>
            </a:r>
            <a:r>
              <a:rPr lang="en-US" sz="3600" dirty="0">
                <a:solidFill>
                  <a:schemeClr val="bg1"/>
                </a:solidFill>
                <a:latin typeface="Arial" pitchFamily="34" charset="0"/>
                <a:cs typeface="Arial" pitchFamily="34" charset="0"/>
              </a:rPr>
              <a:t>Reminding us </a:t>
            </a:r>
            <a:r>
              <a:rPr lang="en-US" sz="3600" dirty="0" smtClean="0">
                <a:solidFill>
                  <a:schemeClr val="bg1"/>
                </a:solidFill>
                <a:latin typeface="Arial" pitchFamily="34" charset="0"/>
                <a:cs typeface="Arial" pitchFamily="34" charset="0"/>
              </a:rPr>
              <a:t>of the </a:t>
            </a:r>
            <a:r>
              <a:rPr lang="en-US" sz="3600" dirty="0">
                <a:solidFill>
                  <a:schemeClr val="bg1"/>
                </a:solidFill>
                <a:latin typeface="Arial" pitchFamily="34" charset="0"/>
                <a:cs typeface="Arial" pitchFamily="34" charset="0"/>
              </a:rPr>
              <a:t>many treasures that God has given us, and  that when we share we make everything so much better for everyone. </a:t>
            </a: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Gifts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of </a:t>
            </a: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God”</a:t>
            </a:r>
            <a:endPar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endParaRPr lang="en-US" i="1" dirty="0"/>
          </a:p>
        </p:txBody>
      </p:sp>
    </p:spTree>
    <p:extLst>
      <p:ext uri="{BB962C8B-B14F-4D97-AF65-F5344CB8AC3E}">
        <p14:creationId xmlns:p14="http://schemas.microsoft.com/office/powerpoint/2010/main" val="1157593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32915</TotalTime>
  <Words>868</Words>
  <Application>Microsoft Office PowerPoint</Application>
  <PresentationFormat>On-screen Show (4:3)</PresentationFormat>
  <Paragraphs>148</Paragraphs>
  <Slides>26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Rejoicing Spirits Community  Welcome to our no-shush family service where everyone is welcome!  “We Follow Where God Leads”</vt:lpstr>
      <vt:lpstr>PowerPoint Presentation</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Offering </vt:lpstr>
      <vt:lpstr>PowerPoint Presentation</vt:lpstr>
      <vt:lpstr>We Speak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John Judson</cp:lastModifiedBy>
  <cp:revision>442</cp:revision>
  <dcterms:created xsi:type="dcterms:W3CDTF">2010-10-14T20:31:06Z</dcterms:created>
  <dcterms:modified xsi:type="dcterms:W3CDTF">2015-01-09T19:24:14Z</dcterms:modified>
</cp:coreProperties>
</file>