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265" r:id="rId2"/>
    <p:sldId id="420" r:id="rId3"/>
    <p:sldId id="263" r:id="rId4"/>
    <p:sldId id="300" r:id="rId5"/>
    <p:sldId id="280" r:id="rId6"/>
    <p:sldId id="335" r:id="rId7"/>
    <p:sldId id="354" r:id="rId8"/>
    <p:sldId id="357" r:id="rId9"/>
    <p:sldId id="358" r:id="rId10"/>
    <p:sldId id="264" r:id="rId11"/>
    <p:sldId id="413" r:id="rId12"/>
    <p:sldId id="324" r:id="rId13"/>
    <p:sldId id="421" r:id="rId14"/>
    <p:sldId id="292" r:id="rId15"/>
    <p:sldId id="346" r:id="rId16"/>
    <p:sldId id="422" r:id="rId17"/>
    <p:sldId id="423" r:id="rId18"/>
    <p:sldId id="274" r:id="rId19"/>
    <p:sldId id="425" r:id="rId20"/>
    <p:sldId id="426" r:id="rId21"/>
    <p:sldId id="333" r:id="rId22"/>
    <p:sldId id="348" r:id="rId23"/>
    <p:sldId id="349" r:id="rId24"/>
    <p:sldId id="393" r:id="rId25"/>
    <p:sldId id="350" r:id="rId26"/>
    <p:sldId id="299" r:id="rId27"/>
    <p:sldId id="424" r:id="rId28"/>
    <p:sldId id="279" r:id="rId29"/>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71" autoAdjust="0"/>
  </p:normalViewPr>
  <p:slideViewPr>
    <p:cSldViewPr snapToGrid="0" snapToObjects="1">
      <p:cViewPr>
        <p:scale>
          <a:sx n="80" d="100"/>
          <a:sy n="80" d="100"/>
        </p:scale>
        <p:origin x="-2514" y="-792"/>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61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atin typeface="Arial" charset="0"/>
                <a:cs typeface="+mn-cs"/>
              </a:defRPr>
            </a:lvl1pPr>
          </a:lstStyle>
          <a:p>
            <a:pPr>
              <a:defRPr/>
            </a:pPr>
            <a:fld id="{BAE322E3-536A-426D-A64D-8156D61B0469}" type="datetimeFigureOut">
              <a:rPr lang="en-US"/>
              <a:pPr>
                <a:defRPr/>
              </a:pPr>
              <a:t>10/11/2014</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atin typeface="Arial" charset="0"/>
                <a:cs typeface="+mn-cs"/>
              </a:defRPr>
            </a:lvl1pPr>
          </a:lstStyle>
          <a:p>
            <a:pPr>
              <a:defRPr/>
            </a:pPr>
            <a:fld id="{87B8E84B-60FC-47B8-8FED-99D708B550F2}" type="slidenum">
              <a:rPr lang="en-US"/>
              <a:pPr>
                <a:defRPr/>
              </a:pPr>
              <a:t>‹#›</a:t>
            </a:fld>
            <a:endParaRPr lang="en-US"/>
          </a:p>
        </p:txBody>
      </p:sp>
    </p:spTree>
    <p:extLst>
      <p:ext uri="{BB962C8B-B14F-4D97-AF65-F5344CB8AC3E}">
        <p14:creationId xmlns:p14="http://schemas.microsoft.com/office/powerpoint/2010/main" val="934603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atin typeface="Arial" charset="0"/>
                <a:cs typeface="+mn-cs"/>
              </a:defRPr>
            </a:lvl1pPr>
          </a:lstStyle>
          <a:p>
            <a:pPr>
              <a:defRPr/>
            </a:pPr>
            <a:fld id="{278D78F5-7571-4E1F-9E5B-35C7543BDAD5}" type="datetimeFigureOut">
              <a:rPr lang="en-US"/>
              <a:pPr>
                <a:defRPr/>
              </a:pPr>
              <a:t>10/11/2014</a:t>
            </a:fld>
            <a:endParaRPr lang="en-US"/>
          </a:p>
        </p:txBody>
      </p:sp>
      <p:sp>
        <p:nvSpPr>
          <p:cNvPr id="4" name="Slide Image Placeholder 3"/>
          <p:cNvSpPr>
            <a:spLocks noGrp="1" noRot="1" noChangeAspect="1"/>
          </p:cNvSpPr>
          <p:nvPr>
            <p:ph type="sldImg" idx="2"/>
          </p:nvPr>
        </p:nvSpPr>
        <p:spPr>
          <a:xfrm>
            <a:off x="1104900" y="696913"/>
            <a:ext cx="4648200" cy="348773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atin typeface="Arial" charset="0"/>
                <a:cs typeface="+mn-cs"/>
              </a:defRPr>
            </a:lvl1pPr>
          </a:lstStyle>
          <a:p>
            <a:pPr>
              <a:defRPr/>
            </a:pPr>
            <a:fld id="{32CD3AB7-A836-4B49-892A-62EA5A0B8AB2}" type="slidenum">
              <a:rPr lang="en-US"/>
              <a:pPr>
                <a:defRPr/>
              </a:pPr>
              <a:t>‹#›</a:t>
            </a:fld>
            <a:endParaRPr lang="en-US"/>
          </a:p>
        </p:txBody>
      </p:sp>
    </p:spTree>
    <p:extLst>
      <p:ext uri="{BB962C8B-B14F-4D97-AF65-F5344CB8AC3E}">
        <p14:creationId xmlns:p14="http://schemas.microsoft.com/office/powerpoint/2010/main" val="15007404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CD3AB7-A836-4B49-892A-62EA5A0B8AB2}" type="slidenum">
              <a:rPr lang="en-US" smtClean="0"/>
              <a:pPr>
                <a:defRPr/>
              </a:pPr>
              <a:t>10</a:t>
            </a:fld>
            <a:endParaRPr lang="en-US"/>
          </a:p>
        </p:txBody>
      </p:sp>
    </p:spTree>
    <p:extLst>
      <p:ext uri="{BB962C8B-B14F-4D97-AF65-F5344CB8AC3E}">
        <p14:creationId xmlns:p14="http://schemas.microsoft.com/office/powerpoint/2010/main" val="381126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35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defRPr/>
            </a:pPr>
            <a:fld id="{60164667-3981-47FC-9094-ED17E95E5260}" type="slidenum">
              <a:rPr lang="en-US" smtClean="0"/>
              <a:pPr eaLnBrk="1" hangingPunct="1">
                <a:defRPr/>
              </a:pPr>
              <a:t>26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66DB032-99E3-4A5D-86B4-BA01B4FE51B0}" type="datetimeFigureOut">
              <a:rPr lang="en-US"/>
              <a:pPr>
                <a:defRPr/>
              </a:pPr>
              <a:t>10/11/2014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EFA25E-8358-405C-A14D-7FD6A3740572}" type="slidenum">
              <a:rPr lang="en-US"/>
              <a:pPr>
                <a:defRPr/>
              </a:pPr>
              <a:t>‹#›</a:t>
            </a:fld>
            <a:endParaRPr lang="en-US"/>
          </a:p>
        </p:txBody>
      </p:sp>
    </p:spTree>
    <p:extLst>
      <p:ext uri="{BB962C8B-B14F-4D97-AF65-F5344CB8AC3E}">
        <p14:creationId xmlns:p14="http://schemas.microsoft.com/office/powerpoint/2010/main" val="271062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CBA734-1936-4A69-8D55-60A0DB8CAC60}" type="datetimeFigureOut">
              <a:rPr lang="en-US"/>
              <a:pPr>
                <a:defRPr/>
              </a:pPr>
              <a:t>10/11/2014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696DA4-C8C3-4AEE-8B09-E3377EDD965A}" type="slidenum">
              <a:rPr lang="en-US"/>
              <a:pPr>
                <a:defRPr/>
              </a:pPr>
              <a:t>‹#›</a:t>
            </a:fld>
            <a:endParaRPr lang="en-US"/>
          </a:p>
        </p:txBody>
      </p:sp>
    </p:spTree>
    <p:extLst>
      <p:ext uri="{BB962C8B-B14F-4D97-AF65-F5344CB8AC3E}">
        <p14:creationId xmlns:p14="http://schemas.microsoft.com/office/powerpoint/2010/main" val="3886088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11C887-A24A-46D0-8632-D329BE7DCBCA}" type="datetimeFigureOut">
              <a:rPr lang="en-US"/>
              <a:pPr>
                <a:defRPr/>
              </a:pPr>
              <a:t>10/11/2014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B60968-CF95-432C-BE10-0DA541FA97A0}" type="slidenum">
              <a:rPr lang="en-US"/>
              <a:pPr>
                <a:defRPr/>
              </a:pPr>
              <a:t>‹#›</a:t>
            </a:fld>
            <a:endParaRPr lang="en-US"/>
          </a:p>
        </p:txBody>
      </p:sp>
    </p:spTree>
    <p:extLst>
      <p:ext uri="{BB962C8B-B14F-4D97-AF65-F5344CB8AC3E}">
        <p14:creationId xmlns:p14="http://schemas.microsoft.com/office/powerpoint/2010/main" val="3657387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A611A3-F7F3-41BF-B724-1DCB6A7C3AA1}" type="datetimeFigureOut">
              <a:rPr lang="en-US"/>
              <a:pPr>
                <a:defRPr/>
              </a:pPr>
              <a:t>10/11/2014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90A674-3CC3-4FAB-95ED-2CBE8FA32DD7}" type="slidenum">
              <a:rPr lang="en-US"/>
              <a:pPr>
                <a:defRPr/>
              </a:pPr>
              <a:t>‹#›</a:t>
            </a:fld>
            <a:endParaRPr lang="en-US"/>
          </a:p>
        </p:txBody>
      </p:sp>
    </p:spTree>
    <p:extLst>
      <p:ext uri="{BB962C8B-B14F-4D97-AF65-F5344CB8AC3E}">
        <p14:creationId xmlns:p14="http://schemas.microsoft.com/office/powerpoint/2010/main" val="1966171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0C516F7-0C2B-4AE7-A648-1F27A41BCE23}" type="datetimeFigureOut">
              <a:rPr lang="en-US"/>
              <a:pPr>
                <a:defRPr/>
              </a:pPr>
              <a:t>10/11/2014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1F4BE5-41C7-4FFD-9B32-76377A05734D}" type="slidenum">
              <a:rPr lang="en-US"/>
              <a:pPr>
                <a:defRPr/>
              </a:pPr>
              <a:t>‹#›</a:t>
            </a:fld>
            <a:endParaRPr lang="en-US"/>
          </a:p>
        </p:txBody>
      </p:sp>
    </p:spTree>
    <p:extLst>
      <p:ext uri="{BB962C8B-B14F-4D97-AF65-F5344CB8AC3E}">
        <p14:creationId xmlns:p14="http://schemas.microsoft.com/office/powerpoint/2010/main" val="80243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430D0E8-9ABB-4CFF-921F-E6CCFEB8524B}" type="datetimeFigureOut">
              <a:rPr lang="en-US"/>
              <a:pPr>
                <a:defRPr/>
              </a:pPr>
              <a:t>10/11/2014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39315CE-30D8-4848-8655-0F2FC44183F1}" type="slidenum">
              <a:rPr lang="en-US"/>
              <a:pPr>
                <a:defRPr/>
              </a:pPr>
              <a:t>‹#›</a:t>
            </a:fld>
            <a:endParaRPr lang="en-US"/>
          </a:p>
        </p:txBody>
      </p:sp>
    </p:spTree>
    <p:extLst>
      <p:ext uri="{BB962C8B-B14F-4D97-AF65-F5344CB8AC3E}">
        <p14:creationId xmlns:p14="http://schemas.microsoft.com/office/powerpoint/2010/main" val="3814074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20B4407-EF19-4A22-813B-A3C4A91B3318}" type="datetimeFigureOut">
              <a:rPr lang="en-US"/>
              <a:pPr>
                <a:defRPr/>
              </a:pPr>
              <a:t>10/11/2014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79468A8-C226-4F19-B81D-8F4DCFEE8DBA}" type="slidenum">
              <a:rPr lang="en-US"/>
              <a:pPr>
                <a:defRPr/>
              </a:pPr>
              <a:t>‹#›</a:t>
            </a:fld>
            <a:endParaRPr lang="en-US"/>
          </a:p>
        </p:txBody>
      </p:sp>
    </p:spTree>
    <p:extLst>
      <p:ext uri="{BB962C8B-B14F-4D97-AF65-F5344CB8AC3E}">
        <p14:creationId xmlns:p14="http://schemas.microsoft.com/office/powerpoint/2010/main" val="109129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B5A22B-B4C4-4CC7-BAE4-51F3A690463D}" type="datetimeFigureOut">
              <a:rPr lang="en-US"/>
              <a:pPr>
                <a:defRPr/>
              </a:pPr>
              <a:t>10/11/2014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60E8E20-315E-486D-9AFE-078D1BE030B6}" type="slidenum">
              <a:rPr lang="en-US"/>
              <a:pPr>
                <a:defRPr/>
              </a:pPr>
              <a:t>‹#›</a:t>
            </a:fld>
            <a:endParaRPr lang="en-US"/>
          </a:p>
        </p:txBody>
      </p:sp>
    </p:spTree>
    <p:extLst>
      <p:ext uri="{BB962C8B-B14F-4D97-AF65-F5344CB8AC3E}">
        <p14:creationId xmlns:p14="http://schemas.microsoft.com/office/powerpoint/2010/main" val="3244800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62820E-12AA-4838-8F2F-06D881419FAF}" type="datetimeFigureOut">
              <a:rPr lang="en-US"/>
              <a:pPr>
                <a:defRPr/>
              </a:pPr>
              <a:t>10/11/2014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DD9A431-08FA-4B65-826F-541DAC3C3A70}" type="slidenum">
              <a:rPr lang="en-US"/>
              <a:pPr>
                <a:defRPr/>
              </a:pPr>
              <a:t>‹#›</a:t>
            </a:fld>
            <a:endParaRPr lang="en-US"/>
          </a:p>
        </p:txBody>
      </p:sp>
    </p:spTree>
    <p:extLst>
      <p:ext uri="{BB962C8B-B14F-4D97-AF65-F5344CB8AC3E}">
        <p14:creationId xmlns:p14="http://schemas.microsoft.com/office/powerpoint/2010/main" val="723314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09999D-A7B1-4656-8688-E24503E8B834}" type="datetimeFigureOut">
              <a:rPr lang="en-US"/>
              <a:pPr>
                <a:defRPr/>
              </a:pPr>
              <a:t>10/11/2014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206279-C6B3-4604-919C-F55EFEAF8779}" type="slidenum">
              <a:rPr lang="en-US"/>
              <a:pPr>
                <a:defRPr/>
              </a:pPr>
              <a:t>‹#›</a:t>
            </a:fld>
            <a:endParaRPr lang="en-US"/>
          </a:p>
        </p:txBody>
      </p:sp>
    </p:spTree>
    <p:extLst>
      <p:ext uri="{BB962C8B-B14F-4D97-AF65-F5344CB8AC3E}">
        <p14:creationId xmlns:p14="http://schemas.microsoft.com/office/powerpoint/2010/main" val="2022253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1D0FED1-7315-4B84-82D3-DBCA543293ED}" type="datetimeFigureOut">
              <a:rPr lang="en-US"/>
              <a:pPr>
                <a:defRPr/>
              </a:pPr>
              <a:t>10/11/2014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9349D2-7B6C-40D9-BD9F-26A661831430}" type="slidenum">
              <a:rPr lang="en-US"/>
              <a:pPr>
                <a:defRPr/>
              </a:pPr>
              <a:t>‹#›</a:t>
            </a:fld>
            <a:endParaRPr lang="en-US"/>
          </a:p>
        </p:txBody>
      </p:sp>
    </p:spTree>
    <p:extLst>
      <p:ext uri="{BB962C8B-B14F-4D97-AF65-F5344CB8AC3E}">
        <p14:creationId xmlns:p14="http://schemas.microsoft.com/office/powerpoint/2010/main" val="53913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856CBB8-2526-4781-B882-0B7B46A920CF}" type="datetimeFigureOut">
              <a:rPr lang="en-US"/>
              <a:pPr>
                <a:defRPr/>
              </a:pPr>
              <a:t>10/11/2014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B9A67E8-B4C4-438B-BD0B-38D73D89BCE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203" y="745877"/>
            <a:ext cx="8229600" cy="4334493"/>
          </a:xfrm>
        </p:spPr>
        <p:txBody>
          <a:bodyPr rtlCol="0">
            <a:noAutofit/>
          </a:bodyPr>
          <a:lstStyle/>
          <a:p>
            <a:pPr eaLnBrk="1" fontAlgn="auto" hangingPunct="1">
              <a:spcAft>
                <a:spcPts val="0"/>
              </a:spcAft>
              <a:defRPr/>
            </a:pPr>
            <a:r>
              <a:rPr lang="en-US" sz="5400" dirty="0" smtClean="0">
                <a:solidFill>
                  <a:schemeClr val="bg1"/>
                </a:solidFill>
                <a:effectLst>
                  <a:outerShdw blurRad="38100" dist="38100" dir="2700000" algn="tl">
                    <a:srgbClr val="000000">
                      <a:alpha val="43137"/>
                    </a:srgbClr>
                  </a:outerShdw>
                </a:effectLst>
              </a:rPr>
              <a:t>Rejoicing Spirits Community</a:t>
            </a:r>
            <a:br>
              <a:rPr lang="en-US" sz="5400" dirty="0" smtClean="0">
                <a:solidFill>
                  <a:schemeClr val="bg1"/>
                </a:solidFill>
                <a:effectLst>
                  <a:outerShdw blurRad="38100" dist="38100" dir="2700000" algn="tl">
                    <a:srgbClr val="000000">
                      <a:alpha val="43137"/>
                    </a:srgbClr>
                  </a:outerShdw>
                </a:effectLst>
              </a:rPr>
            </a:br>
            <a:r>
              <a:rPr lang="en-US" sz="5400" dirty="0" smtClean="0">
                <a:solidFill>
                  <a:schemeClr val="bg1"/>
                </a:solidFill>
                <a:effectLst>
                  <a:outerShdw blurRad="38100" dist="38100" dir="2700000" algn="tl">
                    <a:srgbClr val="000000">
                      <a:alpha val="43137"/>
                    </a:srgbClr>
                  </a:outerShdw>
                </a:effectLst>
              </a:rPr>
              <a:t/>
            </a:r>
            <a:br>
              <a:rPr lang="en-US" sz="5400" dirty="0" smtClean="0">
                <a:solidFill>
                  <a:schemeClr val="bg1"/>
                </a:solidFill>
                <a:effectLst>
                  <a:outerShdw blurRad="38100" dist="38100" dir="2700000" algn="tl">
                    <a:srgbClr val="000000">
                      <a:alpha val="43137"/>
                    </a:srgbClr>
                  </a:outerShdw>
                </a:effectLst>
              </a:rPr>
            </a:br>
            <a:r>
              <a:rPr lang="en-US" sz="4000" dirty="0" smtClean="0">
                <a:solidFill>
                  <a:schemeClr val="bg1"/>
                </a:solidFill>
                <a:effectLst>
                  <a:outerShdw blurRad="38100" dist="38100" dir="2700000" algn="tl">
                    <a:srgbClr val="000000">
                      <a:alpha val="43137"/>
                    </a:srgbClr>
                  </a:outerShdw>
                </a:effectLst>
              </a:rPr>
              <a:t>Welcome to our no-shush family service where everyone is welcome</a:t>
            </a:r>
            <a:r>
              <a:rPr lang="en-US" sz="5400" dirty="0" smtClean="0">
                <a:solidFill>
                  <a:schemeClr val="bg1"/>
                </a:solidFill>
                <a:effectLst>
                  <a:outerShdw blurRad="38100" dist="38100" dir="2700000" algn="tl">
                    <a:srgbClr val="000000">
                      <a:alpha val="43137"/>
                    </a:srgbClr>
                  </a:outerShdw>
                </a:effectLst>
              </a:rPr>
              <a:t>!</a:t>
            </a:r>
            <a:br>
              <a:rPr lang="en-US" sz="5400" dirty="0" smtClean="0">
                <a:solidFill>
                  <a:schemeClr val="bg1"/>
                </a:solidFill>
                <a:effectLst>
                  <a:outerShdw blurRad="38100" dist="38100" dir="2700000" algn="tl">
                    <a:srgbClr val="000000">
                      <a:alpha val="43137"/>
                    </a:srgbClr>
                  </a:outerShdw>
                </a:effectLst>
              </a:rPr>
            </a:br>
            <a:r>
              <a:rPr lang="en-US" sz="5400" dirty="0" smtClean="0">
                <a:solidFill>
                  <a:schemeClr val="bg1"/>
                </a:solidFill>
                <a:effectLst>
                  <a:outerShdw blurRad="38100" dist="38100" dir="2700000" algn="tl">
                    <a:srgbClr val="000000">
                      <a:alpha val="43137"/>
                    </a:srgbClr>
                  </a:outerShdw>
                </a:effectLst>
              </a:rPr>
              <a:t/>
            </a:r>
            <a:br>
              <a:rPr lang="en-US" sz="5400" dirty="0" smtClean="0">
                <a:solidFill>
                  <a:schemeClr val="bg1"/>
                </a:solidFill>
                <a:effectLst>
                  <a:outerShdw blurRad="38100" dist="38100" dir="2700000" algn="tl">
                    <a:srgbClr val="000000">
                      <a:alpha val="43137"/>
                    </a:srgbClr>
                  </a:outerShdw>
                </a:effectLst>
              </a:rPr>
            </a:br>
            <a:r>
              <a:rPr lang="en-US" sz="4800" dirty="0" smtClean="0">
                <a:solidFill>
                  <a:srgbClr val="FFFF00"/>
                </a:solidFill>
                <a:effectLst>
                  <a:outerShdw blurRad="38100" dist="38100" dir="2700000" algn="tl">
                    <a:srgbClr val="000000">
                      <a:alpha val="43137"/>
                    </a:srgbClr>
                  </a:outerShdw>
                </a:effectLst>
              </a:rPr>
              <a:t>“God’s People Celebrate”</a:t>
            </a:r>
            <a:endParaRPr lang="en-US" sz="4800"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3154" y="697880"/>
            <a:ext cx="8110846" cy="4836021"/>
          </a:xfrm>
        </p:spPr>
        <p:txBody>
          <a:bodyPr rtlCol="0">
            <a:noAutofit/>
          </a:bodyPr>
          <a:lstStyle/>
          <a:p>
            <a:pPr marL="0" indent="0">
              <a:buNone/>
            </a:pPr>
            <a:r>
              <a:rPr lang="en-US" sz="3600" dirty="0">
                <a:solidFill>
                  <a:schemeClr val="bg1"/>
                </a:solidFill>
              </a:rPr>
              <a:t>One:	 </a:t>
            </a:r>
            <a:r>
              <a:rPr lang="en-US" sz="3600" dirty="0" smtClean="0">
                <a:solidFill>
                  <a:schemeClr val="bg1"/>
                </a:solidFill>
              </a:rPr>
              <a:t>God’s people sing songs </a:t>
            </a:r>
          </a:p>
          <a:p>
            <a:pPr marL="0" indent="0">
              <a:buNone/>
            </a:pPr>
            <a:r>
              <a:rPr lang="en-US" sz="3600" dirty="0">
                <a:solidFill>
                  <a:schemeClr val="bg1"/>
                </a:solidFill>
              </a:rPr>
              <a:t> </a:t>
            </a:r>
            <a:r>
              <a:rPr lang="en-US" sz="3600" dirty="0" smtClean="0">
                <a:solidFill>
                  <a:schemeClr val="bg1"/>
                </a:solidFill>
              </a:rPr>
              <a:t>          about God’s love…</a:t>
            </a:r>
            <a:endParaRPr lang="en-US" sz="3600" dirty="0">
              <a:solidFill>
                <a:schemeClr val="bg1"/>
              </a:solidFill>
            </a:endParaRPr>
          </a:p>
          <a:p>
            <a:pPr marL="0" indent="0">
              <a:buNone/>
            </a:pPr>
            <a:r>
              <a:rPr lang="en-US" sz="3600" b="1" dirty="0">
                <a:solidFill>
                  <a:srgbClr val="FFFF00"/>
                </a:solidFill>
                <a:effectLst>
                  <a:outerShdw blurRad="38100" dist="38100" dir="2700000" algn="tl">
                    <a:srgbClr val="000000">
                      <a:alpha val="43137"/>
                    </a:srgbClr>
                  </a:outerShdw>
                </a:effectLst>
              </a:rPr>
              <a:t>All:	</a:t>
            </a:r>
            <a:r>
              <a:rPr lang="en-US" sz="3600" b="1" dirty="0" smtClean="0">
                <a:solidFill>
                  <a:srgbClr val="FFFF00"/>
                </a:solidFill>
                <a:effectLst>
                  <a:outerShdw blurRad="38100" dist="38100" dir="2700000" algn="tl">
                    <a:srgbClr val="000000">
                      <a:alpha val="43137"/>
                    </a:srgbClr>
                  </a:outerShdw>
                </a:effectLst>
              </a:rPr>
              <a:t>God’s people celebrate!</a:t>
            </a:r>
            <a:endParaRPr lang="en-US" sz="3600" b="1" dirty="0">
              <a:solidFill>
                <a:srgbClr val="FFFF00"/>
              </a:solidFill>
              <a:effectLst>
                <a:outerShdw blurRad="38100" dist="38100" dir="2700000" algn="tl">
                  <a:srgbClr val="000000">
                    <a:alpha val="43137"/>
                  </a:srgbClr>
                </a:outerShdw>
              </a:effectLst>
            </a:endParaRPr>
          </a:p>
          <a:p>
            <a:pPr marL="0" indent="0">
              <a:buNone/>
            </a:pPr>
            <a:r>
              <a:rPr lang="en-US" sz="3600" dirty="0">
                <a:solidFill>
                  <a:schemeClr val="bg1"/>
                </a:solidFill>
              </a:rPr>
              <a:t>One:	</a:t>
            </a:r>
            <a:r>
              <a:rPr lang="en-US" sz="3600" dirty="0" smtClean="0">
                <a:solidFill>
                  <a:schemeClr val="bg1"/>
                </a:solidFill>
              </a:rPr>
              <a:t> Miriam sang about God saving</a:t>
            </a:r>
          </a:p>
          <a:p>
            <a:pPr marL="0" indent="0">
              <a:buNone/>
            </a:pPr>
            <a:r>
              <a:rPr lang="en-US" sz="3600" dirty="0" smtClean="0">
                <a:solidFill>
                  <a:schemeClr val="bg1"/>
                </a:solidFill>
              </a:rPr>
              <a:t>              God’s people because …</a:t>
            </a:r>
            <a:endParaRPr lang="en-US" sz="3600" dirty="0">
              <a:solidFill>
                <a:schemeClr val="bg1"/>
              </a:solidFill>
            </a:endParaRPr>
          </a:p>
          <a:p>
            <a:pPr marL="0" indent="0">
              <a:buNone/>
            </a:pPr>
            <a:r>
              <a:rPr lang="en-US" sz="3600" b="1" dirty="0">
                <a:solidFill>
                  <a:srgbClr val="FFFF00"/>
                </a:solidFill>
                <a:effectLst>
                  <a:outerShdw blurRad="38100" dist="38100" dir="2700000" algn="tl">
                    <a:srgbClr val="000000">
                      <a:alpha val="43137"/>
                    </a:srgbClr>
                  </a:outerShdw>
                </a:effectLst>
              </a:rPr>
              <a:t>All:	 God’s people celebrate!</a:t>
            </a:r>
          </a:p>
          <a:p>
            <a:pPr marL="0" indent="0">
              <a:buNone/>
            </a:pPr>
            <a:r>
              <a:rPr lang="en-US" sz="3600" dirty="0" smtClean="0">
                <a:solidFill>
                  <a:schemeClr val="bg1"/>
                </a:solidFill>
              </a:rPr>
              <a:t>One</a:t>
            </a:r>
            <a:r>
              <a:rPr lang="en-US" sz="3600" dirty="0">
                <a:solidFill>
                  <a:schemeClr val="bg1"/>
                </a:solidFill>
              </a:rPr>
              <a:t>:	</a:t>
            </a:r>
            <a:r>
              <a:rPr lang="en-US" sz="3600" dirty="0" smtClean="0">
                <a:solidFill>
                  <a:schemeClr val="bg1"/>
                </a:solidFill>
              </a:rPr>
              <a:t> Our lives are better because…</a:t>
            </a:r>
            <a:endParaRPr lang="en-US" sz="3600" dirty="0">
              <a:solidFill>
                <a:schemeClr val="bg1"/>
              </a:solidFill>
            </a:endParaRPr>
          </a:p>
          <a:p>
            <a:pPr marL="0" indent="0">
              <a:buNone/>
            </a:pPr>
            <a:r>
              <a:rPr lang="en-US" sz="3600" b="1" dirty="0" smtClean="0">
                <a:solidFill>
                  <a:srgbClr val="FFFF00"/>
                </a:solidFill>
                <a:effectLst>
                  <a:outerShdw blurRad="38100" dist="38100" dir="2700000" algn="tl">
                    <a:srgbClr val="000000">
                      <a:alpha val="43137"/>
                    </a:srgbClr>
                  </a:outerShdw>
                </a:effectLst>
              </a:rPr>
              <a:t>All</a:t>
            </a:r>
            <a:r>
              <a:rPr lang="en-US" sz="3600" b="1" dirty="0">
                <a:solidFill>
                  <a:srgbClr val="FFFF00"/>
                </a:solidFill>
                <a:effectLst>
                  <a:outerShdw blurRad="38100" dist="38100" dir="2700000" algn="tl">
                    <a:srgbClr val="000000">
                      <a:alpha val="43137"/>
                    </a:srgbClr>
                  </a:outerShdw>
                </a:effectLst>
              </a:rPr>
              <a:t>:	 God’s people celebrate!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6783" y="1172168"/>
            <a:ext cx="8641308" cy="4524315"/>
          </a:xfrm>
          <a:prstGeom prst="rect">
            <a:avLst/>
          </a:prstGeom>
          <a:noFill/>
        </p:spPr>
        <p:txBody>
          <a:bodyPr wrap="none" rtlCol="0">
            <a:spAutoFit/>
          </a:bodyPr>
          <a:lstStyle/>
          <a:p>
            <a:pPr algn="ctr"/>
            <a:r>
              <a:rPr lang="en-US" sz="3200" dirty="0" smtClean="0">
                <a:solidFill>
                  <a:srgbClr val="FFFFFF"/>
                </a:solidFill>
                <a:latin typeface="Times New Roman"/>
                <a:cs typeface="Times New Roman"/>
              </a:rPr>
              <a:t>I will enter his gates with thanksgiving in my heart,</a:t>
            </a:r>
          </a:p>
          <a:p>
            <a:pPr algn="ctr"/>
            <a:r>
              <a:rPr lang="en-US" sz="3200" dirty="0" smtClean="0">
                <a:solidFill>
                  <a:srgbClr val="FFFFFF"/>
                </a:solidFill>
                <a:latin typeface="Times New Roman"/>
                <a:cs typeface="Times New Roman"/>
              </a:rPr>
              <a:t>I will enter his courts with praise!</a:t>
            </a:r>
          </a:p>
          <a:p>
            <a:pPr algn="ctr"/>
            <a:r>
              <a:rPr lang="en-US" sz="3200" dirty="0" smtClean="0">
                <a:solidFill>
                  <a:srgbClr val="FFFFFF"/>
                </a:solidFill>
                <a:latin typeface="Times New Roman"/>
                <a:cs typeface="Times New Roman"/>
              </a:rPr>
              <a:t>I will say this is the day that the Lord has made.</a:t>
            </a:r>
          </a:p>
          <a:p>
            <a:pPr algn="ctr"/>
            <a:r>
              <a:rPr lang="en-US" sz="3200" dirty="0" smtClean="0">
                <a:solidFill>
                  <a:srgbClr val="FFFFFF"/>
                </a:solidFill>
                <a:latin typeface="Times New Roman"/>
                <a:cs typeface="Times New Roman"/>
              </a:rPr>
              <a:t>I will rejoice for he has made me glad!</a:t>
            </a:r>
          </a:p>
          <a:p>
            <a:pPr algn="ctr"/>
            <a:endParaRPr lang="en-US" sz="3200" dirty="0">
              <a:solidFill>
                <a:srgbClr val="FFFFFF"/>
              </a:solidFill>
              <a:latin typeface="Times New Roman"/>
              <a:cs typeface="Times New Roman"/>
            </a:endParaRPr>
          </a:p>
          <a:p>
            <a:pPr algn="ctr"/>
            <a:r>
              <a:rPr lang="en-US" sz="3200" dirty="0" smtClean="0">
                <a:solidFill>
                  <a:srgbClr val="FFFFFF"/>
                </a:solidFill>
                <a:latin typeface="Times New Roman"/>
                <a:cs typeface="Times New Roman"/>
              </a:rPr>
              <a:t>He has made me glad, he has made me glad!</a:t>
            </a:r>
          </a:p>
          <a:p>
            <a:pPr algn="ctr"/>
            <a:r>
              <a:rPr lang="en-US" sz="3200" dirty="0" smtClean="0">
                <a:solidFill>
                  <a:srgbClr val="FFFFFF"/>
                </a:solidFill>
                <a:latin typeface="Times New Roman"/>
                <a:cs typeface="Times New Roman"/>
              </a:rPr>
              <a:t>I will rejoice for he has made me glad!</a:t>
            </a:r>
          </a:p>
          <a:p>
            <a:pPr algn="ctr"/>
            <a:r>
              <a:rPr lang="en-US" sz="3200" dirty="0" smtClean="0">
                <a:solidFill>
                  <a:srgbClr val="FFFFFF"/>
                </a:solidFill>
                <a:latin typeface="Times New Roman"/>
                <a:cs typeface="Times New Roman"/>
              </a:rPr>
              <a:t>He has made me glad, he has made me glad!</a:t>
            </a:r>
          </a:p>
          <a:p>
            <a:pPr algn="ctr"/>
            <a:r>
              <a:rPr lang="en-US" sz="3200" dirty="0" smtClean="0">
                <a:solidFill>
                  <a:srgbClr val="FFFFFF"/>
                </a:solidFill>
                <a:latin typeface="Times New Roman"/>
                <a:cs typeface="Times New Roman"/>
              </a:rPr>
              <a:t>I will rejoice for he has made me glad! </a:t>
            </a:r>
            <a:endParaRPr lang="en-US" sz="3200" dirty="0">
              <a:solidFill>
                <a:srgbClr val="FFFFFF"/>
              </a:solidFill>
              <a:latin typeface="Times New Roman"/>
              <a:cs typeface="Times New Roman"/>
            </a:endParaRPr>
          </a:p>
        </p:txBody>
      </p:sp>
    </p:spTree>
    <p:extLst>
      <p:ext uri="{BB962C8B-B14F-4D97-AF65-F5344CB8AC3E}">
        <p14:creationId xmlns:p14="http://schemas.microsoft.com/office/powerpoint/2010/main" val="313736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1912" y="334038"/>
            <a:ext cx="7303324" cy="6874283"/>
          </a:xfrm>
        </p:spPr>
        <p:txBody>
          <a:bodyPr/>
          <a:lstStyle/>
          <a:p>
            <a:pPr marL="0" indent="0" algn="ctr">
              <a:buNone/>
            </a:pPr>
            <a:r>
              <a:rPr lang="en-US" sz="4800" dirty="0" smtClean="0">
                <a:solidFill>
                  <a:schemeClr val="bg1"/>
                </a:solidFill>
                <a:effectLst>
                  <a:outerShdw blurRad="38100" dist="38100" dir="2700000" algn="tl">
                    <a:srgbClr val="000000">
                      <a:alpha val="43137"/>
                    </a:srgbClr>
                  </a:outerShdw>
                </a:effectLst>
              </a:rPr>
              <a:t>We Tell God We Are Sorry</a:t>
            </a:r>
          </a:p>
          <a:p>
            <a:pPr marL="0" indent="0" algn="ctr">
              <a:buNone/>
            </a:pPr>
            <a:r>
              <a:rPr lang="en-US" sz="4800" dirty="0" smtClean="0">
                <a:solidFill>
                  <a:srgbClr val="FFFF00"/>
                </a:solidFill>
                <a:effectLst>
                  <a:outerShdw blurRad="38100" dist="38100" dir="2700000" algn="tl">
                    <a:srgbClr val="000000">
                      <a:alpha val="43137"/>
                    </a:srgbClr>
                  </a:outerShdw>
                </a:effectLst>
              </a:rPr>
              <a:t>(Please Pray Silently)</a:t>
            </a:r>
          </a:p>
          <a:p>
            <a:pPr marL="0" indent="0">
              <a:buNone/>
            </a:pPr>
            <a:r>
              <a:rPr lang="en-US" sz="2800" dirty="0">
                <a:solidFill>
                  <a:schemeClr val="bg1"/>
                </a:solidFill>
              </a:rPr>
              <a:t>Gracious God:</a:t>
            </a:r>
          </a:p>
          <a:p>
            <a:pPr marL="0" indent="0">
              <a:buNone/>
            </a:pPr>
            <a:r>
              <a:rPr lang="en-US" sz="2800" dirty="0">
                <a:solidFill>
                  <a:schemeClr val="bg1"/>
                </a:solidFill>
              </a:rPr>
              <a:t>We confess that sometimes we get frightened and worried by things that happen to us.  When we get frightened or worried, help us to remember the stories of Miriam and Mary. Help us remember how they both  trusted in you and celebrated what you had done, and what you were going to do.  Help us remember their stories and to be like them.</a:t>
            </a:r>
          </a:p>
          <a:p>
            <a:pPr marL="0" indent="0">
              <a:buNone/>
            </a:pPr>
            <a:r>
              <a:rPr lang="en-US" sz="2800" dirty="0">
                <a:solidFill>
                  <a:schemeClr val="bg1"/>
                </a:solidFill>
              </a:rPr>
              <a:t>In Jesus' name we pray </a:t>
            </a:r>
          </a:p>
        </p:txBody>
      </p:sp>
    </p:spTree>
    <p:extLst>
      <p:ext uri="{BB962C8B-B14F-4D97-AF65-F5344CB8AC3E}">
        <p14:creationId xmlns:p14="http://schemas.microsoft.com/office/powerpoint/2010/main" val="4165239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3554" y="525554"/>
            <a:ext cx="2379678" cy="461665"/>
          </a:xfrm>
          <a:prstGeom prst="rect">
            <a:avLst/>
          </a:prstGeom>
        </p:spPr>
        <p:txBody>
          <a:bodyPr wrap="none">
            <a:spAutoFit/>
          </a:bodyPr>
          <a:lstStyle/>
          <a:p>
            <a:r>
              <a:rPr lang="en-US" sz="2400" i="1" dirty="0" smtClean="0">
                <a:solidFill>
                  <a:schemeClr val="bg1"/>
                </a:solidFill>
                <a:latin typeface="Times New Roman"/>
              </a:rPr>
              <a:t>Prayer Response</a:t>
            </a:r>
            <a:endParaRPr lang="en-US" sz="2400" i="1" dirty="0">
              <a:solidFill>
                <a:schemeClr val="bg1"/>
              </a:solidFill>
              <a:latin typeface="Times New Roman"/>
            </a:endParaRPr>
          </a:p>
        </p:txBody>
      </p:sp>
      <p:sp>
        <p:nvSpPr>
          <p:cNvPr id="3" name="TextBox 2"/>
          <p:cNvSpPr txBox="1"/>
          <p:nvPr/>
        </p:nvSpPr>
        <p:spPr>
          <a:xfrm>
            <a:off x="995190" y="1475623"/>
            <a:ext cx="7161755" cy="4847481"/>
          </a:xfrm>
          <a:prstGeom prst="rect">
            <a:avLst/>
          </a:prstGeom>
          <a:noFill/>
        </p:spPr>
        <p:txBody>
          <a:bodyPr wrap="square" rtlCol="0">
            <a:spAutoFit/>
          </a:bodyPr>
          <a:lstStyle/>
          <a:p>
            <a:pPr algn="ctr">
              <a:spcBef>
                <a:spcPts val="1800"/>
              </a:spcBef>
            </a:pPr>
            <a:r>
              <a:rPr lang="en-US" sz="3600" dirty="0" smtClean="0">
                <a:solidFill>
                  <a:srgbClr val="FFFFFF"/>
                </a:solidFill>
                <a:latin typeface="Times New Roman"/>
                <a:cs typeface="Times New Roman"/>
              </a:rPr>
              <a:t>Jesus, Name above all names</a:t>
            </a:r>
          </a:p>
          <a:p>
            <a:pPr algn="ctr">
              <a:spcBef>
                <a:spcPts val="1800"/>
              </a:spcBef>
            </a:pPr>
            <a:r>
              <a:rPr lang="en-US" sz="3600" dirty="0" smtClean="0">
                <a:solidFill>
                  <a:srgbClr val="FFFFFF"/>
                </a:solidFill>
                <a:latin typeface="Times New Roman"/>
                <a:cs typeface="Times New Roman"/>
              </a:rPr>
              <a:t>Beautiful Savior,</a:t>
            </a:r>
          </a:p>
          <a:p>
            <a:pPr algn="ctr">
              <a:spcBef>
                <a:spcPts val="1800"/>
              </a:spcBef>
            </a:pPr>
            <a:r>
              <a:rPr lang="en-US" sz="3600" dirty="0" smtClean="0">
                <a:solidFill>
                  <a:srgbClr val="FFFFFF"/>
                </a:solidFill>
                <a:latin typeface="Times New Roman"/>
                <a:cs typeface="Times New Roman"/>
              </a:rPr>
              <a:t>Glorious Lord……….</a:t>
            </a:r>
          </a:p>
          <a:p>
            <a:pPr algn="ctr">
              <a:spcBef>
                <a:spcPts val="1800"/>
              </a:spcBef>
            </a:pPr>
            <a:r>
              <a:rPr lang="en-US" sz="3600" dirty="0" smtClean="0">
                <a:solidFill>
                  <a:srgbClr val="FFFFFF"/>
                </a:solidFill>
                <a:latin typeface="Times New Roman"/>
                <a:cs typeface="Times New Roman"/>
              </a:rPr>
              <a:t>Emmanuel, God is with </a:t>
            </a:r>
            <a:r>
              <a:rPr lang="en-US" sz="3600" dirty="0">
                <a:solidFill>
                  <a:srgbClr val="FFFFFF"/>
                </a:solidFill>
                <a:latin typeface="Times New Roman"/>
                <a:cs typeface="Times New Roman"/>
              </a:rPr>
              <a:t>u</a:t>
            </a:r>
            <a:r>
              <a:rPr lang="en-US" sz="3600" dirty="0" smtClean="0">
                <a:solidFill>
                  <a:srgbClr val="FFFFFF"/>
                </a:solidFill>
                <a:latin typeface="Times New Roman"/>
                <a:cs typeface="Times New Roman"/>
              </a:rPr>
              <a:t>s.</a:t>
            </a:r>
          </a:p>
          <a:p>
            <a:pPr algn="ctr">
              <a:spcBef>
                <a:spcPts val="1800"/>
              </a:spcBef>
            </a:pPr>
            <a:r>
              <a:rPr lang="en-US" sz="3600" dirty="0" smtClean="0">
                <a:solidFill>
                  <a:srgbClr val="FFFFFF"/>
                </a:solidFill>
                <a:latin typeface="Times New Roman"/>
                <a:cs typeface="Times New Roman"/>
              </a:rPr>
              <a:t>Blessed Redeemer,</a:t>
            </a:r>
          </a:p>
          <a:p>
            <a:pPr algn="ctr">
              <a:spcBef>
                <a:spcPts val="1800"/>
              </a:spcBef>
            </a:pPr>
            <a:r>
              <a:rPr lang="en-US" sz="3600" dirty="0" smtClean="0">
                <a:solidFill>
                  <a:srgbClr val="FFFFFF"/>
                </a:solidFill>
                <a:latin typeface="Times New Roman"/>
                <a:cs typeface="Times New Roman"/>
              </a:rPr>
              <a:t>Living Word.</a:t>
            </a:r>
          </a:p>
          <a:p>
            <a:endParaRPr lang="en-US" dirty="0"/>
          </a:p>
        </p:txBody>
      </p:sp>
    </p:spTree>
    <p:extLst>
      <p:ext uri="{BB962C8B-B14F-4D97-AF65-F5344CB8AC3E}">
        <p14:creationId xmlns:p14="http://schemas.microsoft.com/office/powerpoint/2010/main" val="4051331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138" y="1983179"/>
            <a:ext cx="8087095" cy="3455720"/>
          </a:xfrm>
        </p:spPr>
        <p:txBody>
          <a:bodyPr/>
          <a:lstStyle/>
          <a:p>
            <a:pPr algn="ctr">
              <a:buFont typeface="Arial" charset="0"/>
              <a:buNone/>
              <a:defRPr/>
            </a:pPr>
            <a:r>
              <a:rPr lang="en-US" sz="4800" dirty="0" smtClean="0">
                <a:solidFill>
                  <a:schemeClr val="bg1"/>
                </a:solidFill>
                <a:effectLst>
                  <a:outerShdw blurRad="38100" dist="38100" dir="2700000" algn="tl">
                    <a:srgbClr val="000000">
                      <a:alpha val="43137"/>
                    </a:srgbClr>
                  </a:outerShdw>
                </a:effectLst>
              </a:rPr>
              <a:t>We Listen to God</a:t>
            </a:r>
          </a:p>
          <a:p>
            <a:pPr algn="ctr">
              <a:buFont typeface="Arial" charset="0"/>
              <a:buNone/>
              <a:defRPr/>
            </a:pPr>
            <a:endParaRPr lang="en-US" sz="4800" dirty="0" smtClean="0">
              <a:solidFill>
                <a:schemeClr val="bg1"/>
              </a:solidFill>
              <a:effectLst>
                <a:outerShdw blurRad="38100" dist="38100" dir="2700000" algn="tl">
                  <a:srgbClr val="000000">
                    <a:alpha val="43137"/>
                  </a:srgbClr>
                </a:outerShdw>
              </a:effectLst>
            </a:endParaRPr>
          </a:p>
          <a:p>
            <a:pPr algn="ctr">
              <a:buFont typeface="Arial" charset="0"/>
              <a:buNone/>
              <a:defRPr/>
            </a:pPr>
            <a:r>
              <a:rPr lang="en-US" sz="4800" dirty="0" smtClean="0">
                <a:solidFill>
                  <a:schemeClr val="bg1"/>
                </a:solidFill>
                <a:effectLst>
                  <a:outerShdw blurRad="38100" dist="38100" dir="2700000" algn="tl">
                    <a:srgbClr val="000000">
                      <a:alpha val="43137"/>
                    </a:srgbClr>
                  </a:outerShdw>
                </a:effectLst>
              </a:rPr>
              <a:t>Based on Exodus 15:19-21</a:t>
            </a:r>
          </a:p>
          <a:p>
            <a:pPr marL="0" indent="0">
              <a:buFont typeface="Arial" charset="0"/>
              <a:buNone/>
              <a:defRPr/>
            </a:pP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0645" y="201881"/>
            <a:ext cx="8443355" cy="4655128"/>
          </a:xfrm>
        </p:spPr>
        <p:txBody>
          <a:bodyPr/>
          <a:lstStyle/>
          <a:p>
            <a:pPr marL="0" indent="0">
              <a:buNone/>
            </a:pPr>
            <a:r>
              <a:rPr lang="en-US" sz="2800" dirty="0" smtClean="0">
                <a:solidFill>
                  <a:schemeClr val="bg1"/>
                </a:solidFill>
                <a:effectLst>
                  <a:outerShdw blurRad="38100" dist="38100" dir="2700000" algn="tl">
                    <a:srgbClr val="000000">
                      <a:alpha val="43137"/>
                    </a:srgbClr>
                  </a:outerShdw>
                </a:effectLst>
              </a:rPr>
              <a:t>Do you have a favorite song?</a:t>
            </a:r>
          </a:p>
          <a:p>
            <a:pPr marL="0" indent="0">
              <a:buNone/>
            </a:pPr>
            <a:r>
              <a:rPr lang="en-US" sz="2800" dirty="0" smtClean="0">
                <a:solidFill>
                  <a:schemeClr val="bg1"/>
                </a:solidFill>
                <a:effectLst>
                  <a:outerShdw blurRad="38100" dist="38100" dir="2700000" algn="tl">
                    <a:srgbClr val="000000">
                      <a:alpha val="43137"/>
                    </a:srgbClr>
                  </a:outerShdw>
                </a:effectLst>
              </a:rPr>
              <a:t>What songs do you use to celebrate?</a:t>
            </a:r>
          </a:p>
          <a:p>
            <a:pPr marL="0" indent="0">
              <a:buNone/>
            </a:pPr>
            <a:r>
              <a:rPr lang="en-US" sz="2800" dirty="0" smtClean="0">
                <a:solidFill>
                  <a:schemeClr val="bg1"/>
                </a:solidFill>
                <a:effectLst>
                  <a:outerShdw blurRad="38100" dist="38100" dir="2700000" algn="tl">
                    <a:srgbClr val="000000">
                      <a:alpha val="43137"/>
                    </a:srgbClr>
                  </a:outerShdw>
                </a:effectLst>
              </a:rPr>
              <a:t>Where was Miriam when she decided to help</a:t>
            </a:r>
          </a:p>
          <a:p>
            <a:pPr marL="0" indent="0">
              <a:buNone/>
            </a:pPr>
            <a:r>
              <a:rPr lang="en-US" sz="2800" dirty="0" smtClean="0">
                <a:solidFill>
                  <a:schemeClr val="bg1"/>
                </a:solidFill>
                <a:effectLst>
                  <a:outerShdw blurRad="38100" dist="38100" dir="2700000" algn="tl">
                    <a:srgbClr val="000000">
                      <a:alpha val="43137"/>
                    </a:srgbClr>
                  </a:outerShdw>
                </a:effectLst>
              </a:rPr>
              <a:t>God’s people celebrate?</a:t>
            </a:r>
          </a:p>
          <a:p>
            <a:pPr marL="0" indent="0">
              <a:buNone/>
            </a:pPr>
            <a:r>
              <a:rPr lang="en-US" sz="2800" dirty="0" smtClean="0">
                <a:solidFill>
                  <a:schemeClr val="bg1"/>
                </a:solidFill>
                <a:effectLst>
                  <a:outerShdw blurRad="38100" dist="38100" dir="2700000" algn="tl">
                    <a:srgbClr val="000000">
                      <a:alpha val="43137"/>
                    </a:srgbClr>
                  </a:outerShdw>
                </a:effectLst>
              </a:rPr>
              <a:t>Who been chasing God’s people?</a:t>
            </a:r>
          </a:p>
          <a:p>
            <a:pPr marL="0" indent="0">
              <a:buNone/>
            </a:pPr>
            <a:r>
              <a:rPr lang="en-US" sz="2800" dirty="0" smtClean="0">
                <a:solidFill>
                  <a:schemeClr val="bg1"/>
                </a:solidFill>
                <a:effectLst>
                  <a:outerShdw blurRad="38100" dist="38100" dir="2700000" algn="tl">
                    <a:srgbClr val="000000">
                      <a:alpha val="43137"/>
                    </a:srgbClr>
                  </a:outerShdw>
                </a:effectLst>
              </a:rPr>
              <a:t>What happened to them?</a:t>
            </a:r>
          </a:p>
          <a:p>
            <a:pPr marL="0" indent="0">
              <a:buNone/>
            </a:pPr>
            <a:r>
              <a:rPr lang="en-US" sz="2800" dirty="0" smtClean="0">
                <a:solidFill>
                  <a:schemeClr val="bg1"/>
                </a:solidFill>
                <a:effectLst>
                  <a:outerShdw blurRad="38100" dist="38100" dir="2700000" algn="tl">
                    <a:srgbClr val="000000">
                      <a:alpha val="43137"/>
                    </a:srgbClr>
                  </a:outerShdw>
                </a:effectLst>
              </a:rPr>
              <a:t>What were they going to sing about?</a:t>
            </a:r>
          </a:p>
          <a:p>
            <a:pPr marL="0" indent="0">
              <a:buNone/>
            </a:pPr>
            <a:r>
              <a:rPr lang="en-US" sz="2800" dirty="0" smtClean="0">
                <a:solidFill>
                  <a:schemeClr val="bg1"/>
                </a:solidFill>
                <a:effectLst>
                  <a:outerShdw blurRad="38100" dist="38100" dir="2700000" algn="tl">
                    <a:srgbClr val="000000">
                      <a:alpha val="43137"/>
                    </a:srgbClr>
                  </a:outerShdw>
                </a:effectLst>
              </a:rPr>
              <a:t>What would you put in a song about what God has done for you?</a:t>
            </a:r>
          </a:p>
          <a:p>
            <a:pPr marL="0" indent="0">
              <a:buNone/>
            </a:pPr>
            <a:r>
              <a:rPr lang="en-US" sz="2800" dirty="0" smtClean="0">
                <a:solidFill>
                  <a:schemeClr val="bg1"/>
                </a:solidFill>
                <a:effectLst>
                  <a:outerShdw blurRad="38100" dist="38100" dir="2700000" algn="tl">
                    <a:srgbClr val="000000">
                      <a:alpha val="43137"/>
                    </a:srgbClr>
                  </a:outerShdw>
                </a:effectLst>
              </a:rPr>
              <a:t>Turn to your neighbor and say, “God’s people celebrate”</a:t>
            </a:r>
          </a:p>
        </p:txBody>
      </p:sp>
    </p:spTree>
    <p:extLst>
      <p:ext uri="{BB962C8B-B14F-4D97-AF65-F5344CB8AC3E}">
        <p14:creationId xmlns:p14="http://schemas.microsoft.com/office/powerpoint/2010/main" val="40180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7504" y="444154"/>
            <a:ext cx="3653614" cy="461665"/>
          </a:xfrm>
          <a:prstGeom prst="rect">
            <a:avLst/>
          </a:prstGeom>
        </p:spPr>
        <p:txBody>
          <a:bodyPr wrap="none">
            <a:spAutoFit/>
          </a:bodyPr>
          <a:lstStyle/>
          <a:p>
            <a:r>
              <a:rPr lang="en-US" sz="2400" i="1" dirty="0" smtClean="0">
                <a:solidFill>
                  <a:schemeClr val="bg1"/>
                </a:solidFill>
                <a:latin typeface="Times New Roman"/>
              </a:rPr>
              <a:t>Song after message  </a:t>
            </a:r>
            <a:r>
              <a:rPr lang="en-US" sz="2400" dirty="0" smtClean="0">
                <a:solidFill>
                  <a:schemeClr val="bg1"/>
                </a:solidFill>
                <a:latin typeface="Times New Roman"/>
              </a:rPr>
              <a:t>(#637</a:t>
            </a:r>
            <a:r>
              <a:rPr lang="en-US" sz="2400" i="1" dirty="0" smtClean="0">
                <a:solidFill>
                  <a:schemeClr val="bg1"/>
                </a:solidFill>
                <a:latin typeface="Times New Roman"/>
              </a:rPr>
              <a:t>)</a:t>
            </a:r>
            <a:endParaRPr lang="en-US" sz="2400" i="1" dirty="0">
              <a:solidFill>
                <a:schemeClr val="bg1"/>
              </a:solidFill>
              <a:latin typeface="Times New Roman"/>
            </a:endParaRPr>
          </a:p>
        </p:txBody>
      </p:sp>
      <p:sp>
        <p:nvSpPr>
          <p:cNvPr id="3" name="TextBox 2"/>
          <p:cNvSpPr txBox="1"/>
          <p:nvPr/>
        </p:nvSpPr>
        <p:spPr>
          <a:xfrm>
            <a:off x="296882" y="1797831"/>
            <a:ext cx="8592721" cy="3139321"/>
          </a:xfrm>
          <a:prstGeom prst="rect">
            <a:avLst/>
          </a:prstGeom>
          <a:noFill/>
        </p:spPr>
        <p:txBody>
          <a:bodyPr wrap="square" rtlCol="0">
            <a:spAutoFit/>
          </a:bodyPr>
          <a:lstStyle/>
          <a:p>
            <a:pPr algn="ctr"/>
            <a:r>
              <a:rPr lang="en-US" sz="3600" dirty="0" smtClean="0">
                <a:solidFill>
                  <a:schemeClr val="bg1"/>
                </a:solidFill>
                <a:latin typeface="Times New Roman"/>
                <a:cs typeface="Times New Roman"/>
              </a:rPr>
              <a:t>1. O sing to the Lord; O sing God a new song!</a:t>
            </a:r>
          </a:p>
          <a:p>
            <a:pPr algn="ctr"/>
            <a:r>
              <a:rPr lang="en-US" sz="3600" dirty="0" smtClean="0">
                <a:solidFill>
                  <a:schemeClr val="bg1"/>
                </a:solidFill>
                <a:latin typeface="Times New Roman"/>
                <a:cs typeface="Times New Roman"/>
              </a:rPr>
              <a:t>O sing to the Lord; O sing God a new song!</a:t>
            </a:r>
          </a:p>
          <a:p>
            <a:pPr algn="ctr"/>
            <a:r>
              <a:rPr lang="en-US" sz="3600" dirty="0" smtClean="0">
                <a:solidFill>
                  <a:schemeClr val="bg1"/>
                </a:solidFill>
                <a:latin typeface="Times New Roman"/>
                <a:cs typeface="Times New Roman"/>
              </a:rPr>
              <a:t>O sing to the Lord, O sing God a new song!</a:t>
            </a:r>
          </a:p>
          <a:p>
            <a:pPr algn="ctr"/>
            <a:r>
              <a:rPr lang="en-US" sz="3600" dirty="0" smtClean="0">
                <a:solidFill>
                  <a:schemeClr val="bg1"/>
                </a:solidFill>
                <a:latin typeface="Times New Roman"/>
                <a:cs typeface="Times New Roman"/>
              </a:rPr>
              <a:t>O sing to our God, O sing to our God.</a:t>
            </a:r>
            <a:endParaRPr lang="en-US" sz="3600" dirty="0">
              <a:solidFill>
                <a:schemeClr val="bg1"/>
              </a:solidFill>
              <a:latin typeface="Times New Roman"/>
              <a:cs typeface="Times New Roman"/>
            </a:endParaRPr>
          </a:p>
          <a:p>
            <a:endParaRPr lang="en-US" dirty="0"/>
          </a:p>
        </p:txBody>
      </p:sp>
    </p:spTree>
    <p:extLst>
      <p:ext uri="{BB962C8B-B14F-4D97-AF65-F5344CB8AC3E}">
        <p14:creationId xmlns:p14="http://schemas.microsoft.com/office/powerpoint/2010/main" val="597661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7653" y="830286"/>
            <a:ext cx="7916650" cy="5601534"/>
          </a:xfrm>
          <a:prstGeom prst="rect">
            <a:avLst/>
          </a:prstGeom>
          <a:noFill/>
        </p:spPr>
        <p:txBody>
          <a:bodyPr wrap="none" rtlCol="0">
            <a:spAutoFit/>
          </a:bodyPr>
          <a:lstStyle/>
          <a:p>
            <a:pPr algn="ctr"/>
            <a:r>
              <a:rPr lang="en-US" sz="3600" dirty="0" smtClean="0">
                <a:solidFill>
                  <a:schemeClr val="bg1"/>
                </a:solidFill>
                <a:latin typeface="Times New Roman"/>
                <a:cs typeface="Times New Roman"/>
              </a:rPr>
              <a:t>2. For God is the Lord, </a:t>
            </a:r>
          </a:p>
          <a:p>
            <a:pPr algn="ctr"/>
            <a:r>
              <a:rPr lang="en-US" sz="3600" dirty="0" smtClean="0">
                <a:solidFill>
                  <a:schemeClr val="bg1"/>
                </a:solidFill>
                <a:latin typeface="Times New Roman"/>
                <a:cs typeface="Times New Roman"/>
              </a:rPr>
              <a:t>and God has done wonders! (3x)</a:t>
            </a:r>
          </a:p>
          <a:p>
            <a:pPr algn="ctr"/>
            <a:endParaRPr lang="en-US" sz="800" dirty="0" smtClean="0">
              <a:solidFill>
                <a:schemeClr val="bg1"/>
              </a:solidFill>
              <a:latin typeface="Times New Roman"/>
              <a:cs typeface="Times New Roman"/>
            </a:endParaRPr>
          </a:p>
          <a:p>
            <a:pPr algn="ctr"/>
            <a:r>
              <a:rPr lang="en-US" sz="3600" dirty="0" smtClean="0">
                <a:solidFill>
                  <a:schemeClr val="bg1"/>
                </a:solidFill>
                <a:latin typeface="Times New Roman"/>
                <a:cs typeface="Times New Roman"/>
              </a:rPr>
              <a:t>O sing to our God, O sing to our God.</a:t>
            </a:r>
          </a:p>
          <a:p>
            <a:pPr algn="ctr"/>
            <a:endParaRPr lang="en-US" sz="3600" dirty="0" smtClean="0">
              <a:solidFill>
                <a:schemeClr val="bg1"/>
              </a:solidFill>
              <a:latin typeface="Times New Roman"/>
              <a:cs typeface="Times New Roman"/>
            </a:endParaRPr>
          </a:p>
          <a:p>
            <a:pPr algn="ctr"/>
            <a:endParaRPr lang="en-US" sz="3600" dirty="0">
              <a:solidFill>
                <a:schemeClr val="bg1"/>
              </a:solidFill>
              <a:latin typeface="Times New Roman"/>
              <a:cs typeface="Times New Roman"/>
            </a:endParaRPr>
          </a:p>
          <a:p>
            <a:pPr algn="ctr"/>
            <a:r>
              <a:rPr lang="en-US" sz="3600" dirty="0" smtClean="0">
                <a:solidFill>
                  <a:schemeClr val="bg1"/>
                </a:solidFill>
                <a:latin typeface="Times New Roman"/>
                <a:cs typeface="Times New Roman"/>
              </a:rPr>
              <a:t>3. For Jesus is Lord! Amen, Alleluia! (3x)</a:t>
            </a:r>
          </a:p>
          <a:p>
            <a:pPr algn="ctr"/>
            <a:endParaRPr lang="en-US" sz="800" dirty="0" smtClean="0">
              <a:solidFill>
                <a:schemeClr val="bg1"/>
              </a:solidFill>
              <a:latin typeface="Times New Roman"/>
              <a:cs typeface="Times New Roman"/>
            </a:endParaRPr>
          </a:p>
          <a:p>
            <a:pPr algn="ctr"/>
            <a:r>
              <a:rPr lang="en-US" sz="3600" dirty="0" smtClean="0">
                <a:solidFill>
                  <a:schemeClr val="bg1"/>
                </a:solidFill>
                <a:latin typeface="Times New Roman"/>
                <a:cs typeface="Times New Roman"/>
              </a:rPr>
              <a:t>O sing to our God, O sing to our God.</a:t>
            </a:r>
          </a:p>
          <a:p>
            <a:pPr marL="571500" indent="-571500" algn="ctr">
              <a:buFontTx/>
              <a:buChar char="•"/>
            </a:pPr>
            <a:endParaRPr lang="en-US" sz="3600" dirty="0">
              <a:solidFill>
                <a:schemeClr val="bg1"/>
              </a:solidFill>
              <a:latin typeface="Times New Roman"/>
              <a:cs typeface="Times New Roman"/>
            </a:endParaRPr>
          </a:p>
          <a:p>
            <a:pPr marL="571500" indent="-571500" algn="ctr">
              <a:buFontTx/>
              <a:buChar char="•"/>
            </a:pPr>
            <a:endParaRPr lang="en-US" sz="3600" dirty="0" smtClean="0">
              <a:solidFill>
                <a:schemeClr val="bg1"/>
              </a:solidFill>
              <a:latin typeface="Times New Roman"/>
              <a:cs typeface="Times New Roman"/>
            </a:endParaRPr>
          </a:p>
          <a:p>
            <a:endParaRPr lang="en-US" dirty="0"/>
          </a:p>
        </p:txBody>
      </p:sp>
    </p:spTree>
    <p:extLst>
      <p:ext uri="{BB962C8B-B14F-4D97-AF65-F5344CB8AC3E}">
        <p14:creationId xmlns:p14="http://schemas.microsoft.com/office/powerpoint/2010/main" val="3916232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1425"/>
            <a:ext cx="8229600" cy="1143000"/>
          </a:xfrm>
        </p:spPr>
        <p:txBody>
          <a:bodyPr rtlCol="0">
            <a:normAutofit fontScale="90000"/>
          </a:bodyPr>
          <a:lstStyle/>
          <a:p>
            <a:pPr eaLnBrk="1" fontAlgn="auto" hangingPunct="1">
              <a:spcAft>
                <a:spcPts val="0"/>
              </a:spcAft>
              <a:defRPr/>
            </a:pPr>
            <a:r>
              <a:rPr lang="en-US" sz="5400" dirty="0" smtClean="0">
                <a:solidFill>
                  <a:schemeClr val="bg1"/>
                </a:solidFill>
                <a:effectLst>
                  <a:outerShdw blurRad="38100" dist="38100" dir="2700000" algn="tl">
                    <a:srgbClr val="000000">
                      <a:alpha val="43137"/>
                    </a:srgbClr>
                  </a:outerShdw>
                </a:effectLst>
              </a:rPr>
              <a:t/>
            </a:r>
            <a:br>
              <a:rPr lang="en-US" sz="5400" dirty="0" smtClean="0">
                <a:solidFill>
                  <a:schemeClr val="bg1"/>
                </a:solidFill>
                <a:effectLst>
                  <a:outerShdw blurRad="38100" dist="38100" dir="2700000" algn="tl">
                    <a:srgbClr val="000000">
                      <a:alpha val="43137"/>
                    </a:srgbClr>
                  </a:outerShdw>
                </a:effectLst>
              </a:rPr>
            </a:br>
            <a:r>
              <a:rPr lang="en-US" sz="5400" dirty="0">
                <a:solidFill>
                  <a:schemeClr val="bg1"/>
                </a:solidFill>
                <a:effectLst>
                  <a:outerShdw blurRad="38100" dist="38100" dir="2700000" algn="tl">
                    <a:srgbClr val="000000">
                      <a:alpha val="43137"/>
                    </a:srgbClr>
                  </a:outerShdw>
                </a:effectLst>
              </a:rPr>
              <a:t>Offering</a:t>
            </a:r>
            <a:r>
              <a:rPr lang="en-US" sz="4000" dirty="0" smtClean="0">
                <a:solidFill>
                  <a:srgbClr val="FFFF00"/>
                </a:solidFill>
                <a:effectLst>
                  <a:outerShdw blurRad="38100" dist="38100" dir="2700000" algn="tl">
                    <a:srgbClr val="000000">
                      <a:alpha val="43137"/>
                    </a:srgbClr>
                  </a:outerShdw>
                </a:effectLst>
              </a:rPr>
              <a:t/>
            </a:r>
            <a:br>
              <a:rPr lang="en-US" sz="4000" dirty="0" smtClean="0">
                <a:solidFill>
                  <a:srgbClr val="FFFF00"/>
                </a:solidFill>
                <a:effectLst>
                  <a:outerShdw blurRad="38100" dist="38100" dir="2700000" algn="tl">
                    <a:srgbClr val="000000">
                      <a:alpha val="43137"/>
                    </a:srgbClr>
                  </a:outerShdw>
                </a:effectLst>
              </a:rPr>
            </a:br>
            <a:endParaRPr lang="en-US" sz="4000" dirty="0">
              <a:solidFill>
                <a:srgbClr val="FFFF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7504" y="444154"/>
            <a:ext cx="3653614" cy="461665"/>
          </a:xfrm>
          <a:prstGeom prst="rect">
            <a:avLst/>
          </a:prstGeom>
        </p:spPr>
        <p:txBody>
          <a:bodyPr wrap="none">
            <a:spAutoFit/>
          </a:bodyPr>
          <a:lstStyle/>
          <a:p>
            <a:r>
              <a:rPr lang="en-US" sz="2400" i="1" dirty="0" smtClean="0">
                <a:solidFill>
                  <a:schemeClr val="bg1"/>
                </a:solidFill>
                <a:latin typeface="Times New Roman"/>
              </a:rPr>
              <a:t>Song after message  </a:t>
            </a:r>
            <a:r>
              <a:rPr lang="en-US" sz="2400" dirty="0" smtClean="0">
                <a:solidFill>
                  <a:schemeClr val="bg1"/>
                </a:solidFill>
                <a:latin typeface="Times New Roman"/>
              </a:rPr>
              <a:t>(#637</a:t>
            </a:r>
            <a:r>
              <a:rPr lang="en-US" sz="2400" i="1" dirty="0" smtClean="0">
                <a:solidFill>
                  <a:schemeClr val="bg1"/>
                </a:solidFill>
                <a:latin typeface="Times New Roman"/>
              </a:rPr>
              <a:t>)</a:t>
            </a:r>
            <a:endParaRPr lang="en-US" sz="2400" i="1" dirty="0">
              <a:solidFill>
                <a:schemeClr val="bg1"/>
              </a:solidFill>
              <a:latin typeface="Times New Roman"/>
            </a:endParaRPr>
          </a:p>
        </p:txBody>
      </p:sp>
      <p:sp>
        <p:nvSpPr>
          <p:cNvPr id="3" name="TextBox 2"/>
          <p:cNvSpPr txBox="1"/>
          <p:nvPr/>
        </p:nvSpPr>
        <p:spPr>
          <a:xfrm>
            <a:off x="296882" y="1797831"/>
            <a:ext cx="8592721" cy="3139321"/>
          </a:xfrm>
          <a:prstGeom prst="rect">
            <a:avLst/>
          </a:prstGeom>
          <a:noFill/>
        </p:spPr>
        <p:txBody>
          <a:bodyPr wrap="square" rtlCol="0">
            <a:spAutoFit/>
          </a:bodyPr>
          <a:lstStyle/>
          <a:p>
            <a:pPr algn="ctr"/>
            <a:r>
              <a:rPr lang="en-US" sz="3600" dirty="0" smtClean="0">
                <a:solidFill>
                  <a:schemeClr val="bg1"/>
                </a:solidFill>
                <a:latin typeface="Times New Roman"/>
                <a:cs typeface="Times New Roman"/>
              </a:rPr>
              <a:t>1. O sing to the Lord; O sing God a new song!</a:t>
            </a:r>
          </a:p>
          <a:p>
            <a:pPr algn="ctr"/>
            <a:r>
              <a:rPr lang="en-US" sz="3600" dirty="0" smtClean="0">
                <a:solidFill>
                  <a:schemeClr val="bg1"/>
                </a:solidFill>
                <a:latin typeface="Times New Roman"/>
                <a:cs typeface="Times New Roman"/>
              </a:rPr>
              <a:t>O sing to the Lord; O sing God a new song!</a:t>
            </a:r>
          </a:p>
          <a:p>
            <a:pPr algn="ctr"/>
            <a:r>
              <a:rPr lang="en-US" sz="3600" dirty="0" smtClean="0">
                <a:solidFill>
                  <a:schemeClr val="bg1"/>
                </a:solidFill>
                <a:latin typeface="Times New Roman"/>
                <a:cs typeface="Times New Roman"/>
              </a:rPr>
              <a:t>O sing to the Lord, O sing God a new song!</a:t>
            </a:r>
          </a:p>
          <a:p>
            <a:pPr algn="ctr"/>
            <a:r>
              <a:rPr lang="en-US" sz="3600" dirty="0" smtClean="0">
                <a:solidFill>
                  <a:schemeClr val="bg1"/>
                </a:solidFill>
                <a:latin typeface="Times New Roman"/>
                <a:cs typeface="Times New Roman"/>
              </a:rPr>
              <a:t>O sing to our God, O sing to our God.</a:t>
            </a:r>
            <a:endParaRPr lang="en-US" sz="3600" dirty="0">
              <a:solidFill>
                <a:schemeClr val="bg1"/>
              </a:solidFill>
              <a:latin typeface="Times New Roman"/>
              <a:cs typeface="Times New Roman"/>
            </a:endParaRPr>
          </a:p>
          <a:p>
            <a:endParaRPr lang="en-US" dirty="0"/>
          </a:p>
        </p:txBody>
      </p:sp>
    </p:spTree>
    <p:extLst>
      <p:ext uri="{BB962C8B-B14F-4D97-AF65-F5344CB8AC3E}">
        <p14:creationId xmlns:p14="http://schemas.microsoft.com/office/powerpoint/2010/main" val="1970739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9596" y="306411"/>
            <a:ext cx="2363147" cy="461665"/>
          </a:xfrm>
          <a:prstGeom prst="rect">
            <a:avLst/>
          </a:prstGeom>
          <a:noFill/>
        </p:spPr>
        <p:txBody>
          <a:bodyPr wrap="none" rtlCol="0">
            <a:spAutoFit/>
          </a:bodyPr>
          <a:lstStyle/>
          <a:p>
            <a:r>
              <a:rPr lang="en-US" sz="2400" i="1" dirty="0" smtClean="0">
                <a:solidFill>
                  <a:schemeClr val="bg1"/>
                </a:solidFill>
                <a:latin typeface="Times New Roman"/>
              </a:rPr>
              <a:t>Gathering Songs</a:t>
            </a:r>
            <a:endParaRPr lang="en-US" sz="2400" i="1" dirty="0">
              <a:solidFill>
                <a:schemeClr val="bg1"/>
              </a:solidFill>
              <a:latin typeface="Times New Roman"/>
            </a:endParaRPr>
          </a:p>
        </p:txBody>
      </p:sp>
      <p:sp>
        <p:nvSpPr>
          <p:cNvPr id="3" name="TextBox 2"/>
          <p:cNvSpPr txBox="1"/>
          <p:nvPr/>
        </p:nvSpPr>
        <p:spPr>
          <a:xfrm>
            <a:off x="113969" y="1188448"/>
            <a:ext cx="8596541" cy="5940088"/>
          </a:xfrm>
          <a:prstGeom prst="rect">
            <a:avLst/>
          </a:prstGeom>
          <a:noFill/>
        </p:spPr>
        <p:txBody>
          <a:bodyPr wrap="square" rtlCol="0">
            <a:spAutoFit/>
          </a:bodyPr>
          <a:lstStyle/>
          <a:p>
            <a:pPr algn="ctr"/>
            <a:r>
              <a:rPr lang="en-US" sz="3600" dirty="0" smtClean="0">
                <a:solidFill>
                  <a:schemeClr val="bg1"/>
                </a:solidFill>
                <a:latin typeface="Times New Roman"/>
                <a:cs typeface="Times New Roman"/>
              </a:rPr>
              <a:t>Halle, Halle, Hallelujah!</a:t>
            </a:r>
          </a:p>
          <a:p>
            <a:pPr algn="ctr"/>
            <a:endParaRPr lang="en-US" sz="800" dirty="0" smtClean="0">
              <a:solidFill>
                <a:schemeClr val="bg1"/>
              </a:solidFill>
              <a:latin typeface="Times New Roman"/>
              <a:cs typeface="Times New Roman"/>
            </a:endParaRPr>
          </a:p>
          <a:p>
            <a:pPr algn="ctr"/>
            <a:r>
              <a:rPr lang="en-US" sz="3600" dirty="0" smtClean="0">
                <a:solidFill>
                  <a:schemeClr val="bg1"/>
                </a:solidFill>
                <a:latin typeface="Times New Roman"/>
                <a:cs typeface="Times New Roman"/>
              </a:rPr>
              <a:t>*</a:t>
            </a:r>
            <a:endParaRPr lang="en-US" sz="3600" dirty="0">
              <a:solidFill>
                <a:schemeClr val="bg1"/>
              </a:solidFill>
              <a:latin typeface="Times New Roman"/>
              <a:cs typeface="Times New Roman"/>
            </a:endParaRPr>
          </a:p>
          <a:p>
            <a:pPr algn="ctr"/>
            <a:r>
              <a:rPr lang="en-US" sz="3600" dirty="0" smtClean="0">
                <a:solidFill>
                  <a:schemeClr val="bg1"/>
                </a:solidFill>
                <a:latin typeface="Times New Roman"/>
                <a:cs typeface="Times New Roman"/>
              </a:rPr>
              <a:t>This is the Day</a:t>
            </a:r>
          </a:p>
          <a:p>
            <a:pPr algn="ctr"/>
            <a:endParaRPr lang="en-US" sz="800" dirty="0" smtClean="0">
              <a:solidFill>
                <a:schemeClr val="bg1"/>
              </a:solidFill>
              <a:latin typeface="Times New Roman"/>
              <a:cs typeface="Times New Roman"/>
            </a:endParaRPr>
          </a:p>
          <a:p>
            <a:pPr algn="ctr"/>
            <a:r>
              <a:rPr lang="en-US" sz="3600" dirty="0" smtClean="0">
                <a:solidFill>
                  <a:schemeClr val="bg1"/>
                </a:solidFill>
                <a:latin typeface="Times New Roman"/>
                <a:cs typeface="Times New Roman"/>
              </a:rPr>
              <a:t>*</a:t>
            </a:r>
          </a:p>
          <a:p>
            <a:pPr algn="ctr"/>
            <a:endParaRPr lang="en-US" sz="1200" dirty="0">
              <a:solidFill>
                <a:schemeClr val="bg1"/>
              </a:solidFill>
              <a:latin typeface="Times New Roman"/>
              <a:cs typeface="Times New Roman"/>
            </a:endParaRPr>
          </a:p>
          <a:p>
            <a:pPr algn="ctr"/>
            <a:r>
              <a:rPr lang="en-US" sz="3600" dirty="0" smtClean="0">
                <a:solidFill>
                  <a:schemeClr val="bg1"/>
                </a:solidFill>
                <a:latin typeface="Times New Roman"/>
                <a:cs typeface="Times New Roman"/>
              </a:rPr>
              <a:t>O sing to the Lord; O sing God a new song!</a:t>
            </a:r>
          </a:p>
          <a:p>
            <a:pPr algn="ctr"/>
            <a:r>
              <a:rPr lang="en-US" sz="3600" dirty="0" smtClean="0">
                <a:solidFill>
                  <a:schemeClr val="bg1"/>
                </a:solidFill>
                <a:latin typeface="Times New Roman"/>
                <a:cs typeface="Times New Roman"/>
              </a:rPr>
              <a:t>O sing to the Lord; O sing God a new song!</a:t>
            </a:r>
          </a:p>
          <a:p>
            <a:pPr algn="ctr"/>
            <a:r>
              <a:rPr lang="en-US" sz="3600" dirty="0" smtClean="0">
                <a:solidFill>
                  <a:schemeClr val="bg1"/>
                </a:solidFill>
                <a:latin typeface="Times New Roman"/>
                <a:cs typeface="Times New Roman"/>
              </a:rPr>
              <a:t>O sing to the Lord, O sing God a new song!</a:t>
            </a:r>
          </a:p>
          <a:p>
            <a:pPr algn="ctr"/>
            <a:r>
              <a:rPr lang="en-US" sz="3600" dirty="0" smtClean="0">
                <a:solidFill>
                  <a:schemeClr val="bg1"/>
                </a:solidFill>
                <a:latin typeface="Times New Roman"/>
                <a:cs typeface="Times New Roman"/>
              </a:rPr>
              <a:t>O Sing to our God, O sing to our God.</a:t>
            </a:r>
          </a:p>
          <a:p>
            <a:endParaRPr lang="en-US" sz="3200" dirty="0">
              <a:solidFill>
                <a:schemeClr val="bg1"/>
              </a:solidFill>
              <a:latin typeface="Times New Roman"/>
              <a:cs typeface="Times New Roman"/>
            </a:endParaRPr>
          </a:p>
          <a:p>
            <a:endParaRPr lang="en-US" sz="3200" dirty="0">
              <a:solidFill>
                <a:schemeClr val="bg1"/>
              </a:solidFill>
              <a:latin typeface="Times New Roman"/>
              <a:cs typeface="Times New Roman"/>
            </a:endParaRPr>
          </a:p>
        </p:txBody>
      </p:sp>
    </p:spTree>
    <p:extLst>
      <p:ext uri="{BB962C8B-B14F-4D97-AF65-F5344CB8AC3E}">
        <p14:creationId xmlns:p14="http://schemas.microsoft.com/office/powerpoint/2010/main" val="12891349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7653" y="830286"/>
            <a:ext cx="7916650" cy="5601534"/>
          </a:xfrm>
          <a:prstGeom prst="rect">
            <a:avLst/>
          </a:prstGeom>
          <a:noFill/>
        </p:spPr>
        <p:txBody>
          <a:bodyPr wrap="none" rtlCol="0">
            <a:spAutoFit/>
          </a:bodyPr>
          <a:lstStyle/>
          <a:p>
            <a:pPr algn="ctr"/>
            <a:r>
              <a:rPr lang="en-US" sz="3600" dirty="0" smtClean="0">
                <a:solidFill>
                  <a:schemeClr val="bg1"/>
                </a:solidFill>
                <a:latin typeface="Times New Roman"/>
                <a:cs typeface="Times New Roman"/>
              </a:rPr>
              <a:t>2. For God is the Lord, </a:t>
            </a:r>
          </a:p>
          <a:p>
            <a:pPr algn="ctr"/>
            <a:r>
              <a:rPr lang="en-US" sz="3600" dirty="0" smtClean="0">
                <a:solidFill>
                  <a:schemeClr val="bg1"/>
                </a:solidFill>
                <a:latin typeface="Times New Roman"/>
                <a:cs typeface="Times New Roman"/>
              </a:rPr>
              <a:t>and God has done wonders! (3x)</a:t>
            </a:r>
          </a:p>
          <a:p>
            <a:pPr algn="ctr"/>
            <a:endParaRPr lang="en-US" sz="800" dirty="0" smtClean="0">
              <a:solidFill>
                <a:schemeClr val="bg1"/>
              </a:solidFill>
              <a:latin typeface="Times New Roman"/>
              <a:cs typeface="Times New Roman"/>
            </a:endParaRPr>
          </a:p>
          <a:p>
            <a:pPr algn="ctr"/>
            <a:r>
              <a:rPr lang="en-US" sz="3600" dirty="0" smtClean="0">
                <a:solidFill>
                  <a:schemeClr val="bg1"/>
                </a:solidFill>
                <a:latin typeface="Times New Roman"/>
                <a:cs typeface="Times New Roman"/>
              </a:rPr>
              <a:t>O sing to our God, O sing to our God.</a:t>
            </a:r>
          </a:p>
          <a:p>
            <a:pPr algn="ctr"/>
            <a:endParaRPr lang="en-US" sz="3600" dirty="0" smtClean="0">
              <a:solidFill>
                <a:schemeClr val="bg1"/>
              </a:solidFill>
              <a:latin typeface="Times New Roman"/>
              <a:cs typeface="Times New Roman"/>
            </a:endParaRPr>
          </a:p>
          <a:p>
            <a:pPr algn="ctr"/>
            <a:endParaRPr lang="en-US" sz="3600" dirty="0">
              <a:solidFill>
                <a:schemeClr val="bg1"/>
              </a:solidFill>
              <a:latin typeface="Times New Roman"/>
              <a:cs typeface="Times New Roman"/>
            </a:endParaRPr>
          </a:p>
          <a:p>
            <a:pPr algn="ctr"/>
            <a:r>
              <a:rPr lang="en-US" sz="3600" dirty="0" smtClean="0">
                <a:solidFill>
                  <a:schemeClr val="bg1"/>
                </a:solidFill>
                <a:latin typeface="Times New Roman"/>
                <a:cs typeface="Times New Roman"/>
              </a:rPr>
              <a:t>3. For Jesus is Lord! Amen, Alleluia! (3x)</a:t>
            </a:r>
          </a:p>
          <a:p>
            <a:pPr algn="ctr"/>
            <a:endParaRPr lang="en-US" sz="800" dirty="0" smtClean="0">
              <a:solidFill>
                <a:schemeClr val="bg1"/>
              </a:solidFill>
              <a:latin typeface="Times New Roman"/>
              <a:cs typeface="Times New Roman"/>
            </a:endParaRPr>
          </a:p>
          <a:p>
            <a:pPr algn="ctr"/>
            <a:r>
              <a:rPr lang="en-US" sz="3600" dirty="0" smtClean="0">
                <a:solidFill>
                  <a:schemeClr val="bg1"/>
                </a:solidFill>
                <a:latin typeface="Times New Roman"/>
                <a:cs typeface="Times New Roman"/>
              </a:rPr>
              <a:t>O sing to our God, O sing to our God.</a:t>
            </a:r>
          </a:p>
          <a:p>
            <a:pPr marL="571500" indent="-571500" algn="ctr">
              <a:buFontTx/>
              <a:buChar char="•"/>
            </a:pPr>
            <a:endParaRPr lang="en-US" sz="3600" dirty="0">
              <a:solidFill>
                <a:schemeClr val="bg1"/>
              </a:solidFill>
              <a:latin typeface="Times New Roman"/>
              <a:cs typeface="Times New Roman"/>
            </a:endParaRPr>
          </a:p>
          <a:p>
            <a:pPr marL="571500" indent="-571500" algn="ctr">
              <a:buFontTx/>
              <a:buChar char="•"/>
            </a:pPr>
            <a:endParaRPr lang="en-US" sz="3600" dirty="0" smtClean="0">
              <a:solidFill>
                <a:schemeClr val="bg1"/>
              </a:solidFill>
              <a:latin typeface="Times New Roman"/>
              <a:cs typeface="Times New Roman"/>
            </a:endParaRPr>
          </a:p>
          <a:p>
            <a:endParaRPr lang="en-US" dirty="0"/>
          </a:p>
        </p:txBody>
      </p:sp>
    </p:spTree>
    <p:extLst>
      <p:ext uri="{BB962C8B-B14F-4D97-AF65-F5344CB8AC3E}">
        <p14:creationId xmlns:p14="http://schemas.microsoft.com/office/powerpoint/2010/main" val="757972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203" y="1806555"/>
            <a:ext cx="8229600" cy="1143000"/>
          </a:xfrm>
        </p:spPr>
        <p:txBody>
          <a:bodyPr/>
          <a:lstStyle/>
          <a:p>
            <a:r>
              <a:rPr lang="en-US" dirty="0" smtClean="0">
                <a:solidFill>
                  <a:schemeClr val="bg1"/>
                </a:solidFill>
                <a:effectLst>
                  <a:outerShdw blurRad="38100" dist="38100" dir="2700000" algn="tl">
                    <a:srgbClr val="000000">
                      <a:alpha val="43137"/>
                    </a:srgbClr>
                  </a:outerShdw>
                </a:effectLst>
              </a:rPr>
              <a:t>We Speak to God</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3601195"/>
            <a:ext cx="8229600" cy="1321130"/>
          </a:xfrm>
        </p:spPr>
        <p:txBody>
          <a:bodyPr/>
          <a:lstStyle/>
          <a:p>
            <a:pPr marL="0" indent="0" algn="ctr">
              <a:buNone/>
            </a:pPr>
            <a:endParaRPr lang="en-US" dirty="0" smtClean="0">
              <a:solidFill>
                <a:schemeClr val="bg1"/>
              </a:solidFill>
            </a:endParaRPr>
          </a:p>
          <a:p>
            <a:pPr marL="0" indent="0" algn="ctr">
              <a:buNone/>
            </a:pPr>
            <a:r>
              <a:rPr lang="en-US" dirty="0" smtClean="0">
                <a:solidFill>
                  <a:schemeClr val="bg1"/>
                </a:solidFill>
                <a:effectLst>
                  <a:outerShdw blurRad="38100" dist="38100" dir="2700000" algn="tl">
                    <a:srgbClr val="000000">
                      <a:alpha val="43137"/>
                    </a:srgbClr>
                  </a:outerShdw>
                </a:effectLst>
              </a:rPr>
              <a:t>“Holy Spirit Come to Us” x2</a:t>
            </a:r>
            <a:endParaRPr lang="en-US" dirty="0">
              <a:solidFill>
                <a:schemeClr val="bg1"/>
              </a:solidFill>
              <a:effectLst>
                <a:outerShdw blurRad="38100" dist="38100" dir="2700000" algn="tl">
                  <a:srgbClr val="000000">
                    <a:alpha val="43137"/>
                  </a:srgbClr>
                </a:outerShdw>
              </a:effectLst>
            </a:endParaRPr>
          </a:p>
          <a:p>
            <a:pPr marL="0" indent="0" algn="ctr">
              <a:buNone/>
            </a:pPr>
            <a:endParaRPr lang="en-US"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49088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0021" y="436256"/>
            <a:ext cx="6460176" cy="6494086"/>
          </a:xfrm>
          <a:prstGeom prst="rect">
            <a:avLst/>
          </a:prstGeom>
        </p:spPr>
        <p:txBody>
          <a:bodyPr wrap="square">
            <a:spAutoFit/>
          </a:bodyPr>
          <a:lstStyle/>
          <a:p>
            <a:r>
              <a:rPr lang="en-US" sz="3600" dirty="0">
                <a:solidFill>
                  <a:schemeClr val="bg1"/>
                </a:solidFill>
              </a:rPr>
              <a:t>Our father </a:t>
            </a:r>
            <a:r>
              <a:rPr lang="en-US" sz="3600" b="1" dirty="0">
                <a:solidFill>
                  <a:srgbClr val="FFFF00"/>
                </a:solidFill>
                <a:effectLst>
                  <a:outerShdw blurRad="38100" dist="38100" dir="2700000" algn="tl">
                    <a:srgbClr val="000000">
                      <a:alpha val="43137"/>
                    </a:srgbClr>
                  </a:outerShdw>
                </a:effectLst>
              </a:rPr>
              <a:t>(our Father)</a:t>
            </a:r>
          </a:p>
          <a:p>
            <a:r>
              <a:rPr lang="en-US" sz="3600" dirty="0">
                <a:solidFill>
                  <a:schemeClr val="bg1"/>
                </a:solidFill>
              </a:rPr>
              <a:t>In heaven </a:t>
            </a:r>
            <a:r>
              <a:rPr lang="en-US" sz="3600" b="1" dirty="0">
                <a:solidFill>
                  <a:srgbClr val="FFFF00"/>
                </a:solidFill>
                <a:effectLst>
                  <a:outerShdw blurRad="38100" dist="38100" dir="2700000" algn="tl">
                    <a:srgbClr val="000000">
                      <a:alpha val="43137"/>
                    </a:srgbClr>
                  </a:outerShdw>
                </a:effectLst>
              </a:rPr>
              <a:t>(in heaven)</a:t>
            </a:r>
          </a:p>
          <a:p>
            <a:r>
              <a:rPr lang="en-US" sz="3600" dirty="0">
                <a:solidFill>
                  <a:schemeClr val="bg1"/>
                </a:solidFill>
              </a:rPr>
              <a:t>Holy is your name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holy is </a:t>
            </a:r>
            <a:r>
              <a:rPr lang="en-US" sz="3600" b="1" dirty="0" smtClean="0">
                <a:solidFill>
                  <a:srgbClr val="FFFF00"/>
                </a:solidFill>
                <a:effectLst>
                  <a:outerShdw blurRad="38100" dist="38100" dir="2700000" algn="tl">
                    <a:srgbClr val="000000">
                      <a:alpha val="43137"/>
                    </a:srgbClr>
                  </a:outerShdw>
                </a:effectLst>
              </a:rPr>
              <a:t>your </a:t>
            </a:r>
            <a:r>
              <a:rPr lang="en-US" sz="3600" b="1" dirty="0">
                <a:solidFill>
                  <a:srgbClr val="FFFF00"/>
                </a:solidFill>
                <a:effectLst>
                  <a:outerShdw blurRad="38100" dist="38100" dir="2700000" algn="tl">
                    <a:srgbClr val="000000">
                      <a:alpha val="43137"/>
                    </a:srgbClr>
                  </a:outerShdw>
                </a:effectLst>
              </a:rPr>
              <a:t>name</a:t>
            </a:r>
            <a:r>
              <a:rPr lang="en-US" sz="3600" b="1" dirty="0" smtClean="0">
                <a:solidFill>
                  <a:srgbClr val="FFFF00"/>
                </a:solidFill>
                <a:effectLst>
                  <a:outerShdw blurRad="38100" dist="38100" dir="2700000" algn="tl">
                    <a:srgbClr val="000000">
                      <a:alpha val="43137"/>
                    </a:srgbClr>
                  </a:outerShdw>
                </a:effectLst>
              </a:rPr>
              <a:t>)</a:t>
            </a:r>
          </a:p>
          <a:p>
            <a:endParaRPr lang="en-US" sz="2400" b="1" dirty="0">
              <a:solidFill>
                <a:srgbClr val="FFFF00"/>
              </a:solidFill>
              <a:effectLst>
                <a:outerShdw blurRad="38100" dist="38100" dir="2700000" algn="tl">
                  <a:srgbClr val="000000">
                    <a:alpha val="43137"/>
                  </a:srgbClr>
                </a:outerShdw>
              </a:effectLst>
            </a:endParaRPr>
          </a:p>
          <a:p>
            <a:r>
              <a:rPr lang="en-US" sz="3600" dirty="0">
                <a:solidFill>
                  <a:schemeClr val="bg1"/>
                </a:solidFill>
              </a:rPr>
              <a:t>Your kingdom come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Your Kingdom come)</a:t>
            </a:r>
          </a:p>
          <a:p>
            <a:r>
              <a:rPr lang="en-US" sz="3600" dirty="0">
                <a:solidFill>
                  <a:schemeClr val="bg1"/>
                </a:solidFill>
              </a:rPr>
              <a:t>Your will be done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Your will be done)</a:t>
            </a:r>
          </a:p>
          <a:p>
            <a:r>
              <a:rPr lang="en-US" sz="3600" dirty="0">
                <a:solidFill>
                  <a:schemeClr val="bg1"/>
                </a:solidFill>
              </a:rPr>
              <a:t>On earth </a:t>
            </a:r>
            <a:r>
              <a:rPr lang="en-US" sz="3600" b="1" dirty="0">
                <a:solidFill>
                  <a:srgbClr val="FFFF00"/>
                </a:solidFill>
                <a:effectLst>
                  <a:outerShdw blurRad="38100" dist="38100" dir="2700000" algn="tl">
                    <a:srgbClr val="000000">
                      <a:alpha val="43137"/>
                    </a:srgbClr>
                  </a:outerShdw>
                </a:effectLst>
              </a:rPr>
              <a:t>(on earth)</a:t>
            </a:r>
          </a:p>
          <a:p>
            <a:r>
              <a:rPr lang="en-US" sz="3600" dirty="0">
                <a:solidFill>
                  <a:schemeClr val="bg1"/>
                </a:solidFill>
              </a:rPr>
              <a:t>As in heaven </a:t>
            </a:r>
            <a:r>
              <a:rPr lang="en-US" sz="3600" b="1" dirty="0">
                <a:solidFill>
                  <a:srgbClr val="FFFF00"/>
                </a:solidFill>
                <a:effectLst>
                  <a:outerShdw blurRad="38100" dist="38100" dir="2700000" algn="tl">
                    <a:srgbClr val="000000">
                      <a:alpha val="43137"/>
                    </a:srgbClr>
                  </a:outerShdw>
                </a:effectLst>
              </a:rPr>
              <a:t>(as in heaven)</a:t>
            </a:r>
          </a:p>
          <a:p>
            <a:r>
              <a:rPr lang="en-US" sz="3600" b="1" dirty="0">
                <a:solidFill>
                  <a:srgbClr val="FFFF00"/>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3596742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0786" y="591003"/>
            <a:ext cx="7172695" cy="5632312"/>
          </a:xfrm>
          <a:prstGeom prst="rect">
            <a:avLst/>
          </a:prstGeom>
        </p:spPr>
        <p:txBody>
          <a:bodyPr wrap="square">
            <a:spAutoFit/>
          </a:bodyPr>
          <a:lstStyle/>
          <a:p>
            <a:r>
              <a:rPr lang="en-US" sz="3600" dirty="0">
                <a:solidFill>
                  <a:schemeClr val="bg1"/>
                </a:solidFill>
              </a:rPr>
              <a:t>Give us this day </a:t>
            </a:r>
            <a:endParaRPr lang="en-US" sz="3600" dirty="0" smtClean="0">
              <a:solidFill>
                <a:schemeClr val="bg1"/>
              </a:solidFill>
            </a:endParaRPr>
          </a:p>
          <a:p>
            <a:r>
              <a:rPr lang="en-US" sz="3600" b="1" dirty="0">
                <a:solidFill>
                  <a:schemeClr val="bg1"/>
                </a:solidFill>
                <a:effectLst>
                  <a:outerShdw blurRad="38100" dist="38100" dir="2700000" algn="tl">
                    <a:srgbClr val="000000">
                      <a:alpha val="43137"/>
                    </a:srgbClr>
                  </a:outerShdw>
                </a:effectLst>
              </a:rPr>
              <a:t> </a:t>
            </a:r>
            <a:r>
              <a:rPr lang="en-US" sz="3600" b="1" dirty="0" smtClean="0">
                <a:solidFill>
                  <a:schemeClr val="bg1"/>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a:t>
            </a:r>
            <a:r>
              <a:rPr lang="en-US" sz="3600" b="1" dirty="0">
                <a:solidFill>
                  <a:srgbClr val="FFFF00"/>
                </a:solidFill>
                <a:effectLst>
                  <a:outerShdw blurRad="38100" dist="38100" dir="2700000" algn="tl">
                    <a:srgbClr val="000000">
                      <a:alpha val="43137"/>
                    </a:srgbClr>
                  </a:outerShdw>
                </a:effectLst>
              </a:rPr>
              <a:t>Give us this day)</a:t>
            </a:r>
          </a:p>
          <a:p>
            <a:r>
              <a:rPr lang="en-US" sz="3600" dirty="0">
                <a:solidFill>
                  <a:schemeClr val="bg1"/>
                </a:solidFill>
              </a:rPr>
              <a:t>Our daily bread </a:t>
            </a:r>
            <a:endParaRPr lang="en-US" sz="3600" dirty="0" smtClean="0">
              <a:solidFill>
                <a:schemeClr val="bg1"/>
              </a:solidFill>
            </a:endParaRPr>
          </a:p>
          <a:p>
            <a:r>
              <a:rPr lang="en-US" sz="3600" b="1" dirty="0">
                <a:solidFill>
                  <a:schemeClr val="bg1"/>
                </a:solidFill>
                <a:effectLst>
                  <a:outerShdw blurRad="38100" dist="38100" dir="2700000" algn="tl">
                    <a:srgbClr val="000000">
                      <a:alpha val="43137"/>
                    </a:srgbClr>
                  </a:outerShdw>
                </a:effectLst>
              </a:rPr>
              <a:t> </a:t>
            </a:r>
            <a:r>
              <a:rPr lang="en-US" sz="3600" b="1" dirty="0" smtClean="0">
                <a:solidFill>
                  <a:schemeClr val="bg1"/>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a:t>
            </a:r>
            <a:r>
              <a:rPr lang="en-US" sz="3600" b="1" dirty="0">
                <a:solidFill>
                  <a:srgbClr val="FFFF00"/>
                </a:solidFill>
                <a:effectLst>
                  <a:outerShdw blurRad="38100" dist="38100" dir="2700000" algn="tl">
                    <a:srgbClr val="000000">
                      <a:alpha val="43137"/>
                    </a:srgbClr>
                  </a:outerShdw>
                </a:effectLst>
              </a:rPr>
              <a:t>our daily bread)</a:t>
            </a:r>
          </a:p>
          <a:p>
            <a:r>
              <a:rPr lang="en-US" sz="3600" dirty="0">
                <a:solidFill>
                  <a:schemeClr val="bg1"/>
                </a:solidFill>
              </a:rPr>
              <a:t>And forgive us our sins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and forgive our sins)</a:t>
            </a:r>
          </a:p>
          <a:p>
            <a:r>
              <a:rPr lang="en-US" sz="3600" dirty="0">
                <a:solidFill>
                  <a:schemeClr val="bg1"/>
                </a:solidFill>
              </a:rPr>
              <a:t>As we forgive those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as we forgive those)</a:t>
            </a:r>
          </a:p>
          <a:p>
            <a:r>
              <a:rPr lang="en-US" sz="3600" dirty="0">
                <a:solidFill>
                  <a:schemeClr val="bg1"/>
                </a:solidFill>
              </a:rPr>
              <a:t>Who sin against us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who sin against us</a:t>
            </a:r>
            <a:r>
              <a:rPr lang="en-US" sz="3600" b="1" dirty="0" smtClean="0">
                <a:solidFill>
                  <a:srgbClr val="FFFF00"/>
                </a:solidFill>
                <a:effectLst>
                  <a:outerShdw blurRad="38100" dist="38100" dir="2700000" algn="tl">
                    <a:srgbClr val="000000">
                      <a:alpha val="43137"/>
                    </a:srgbClr>
                  </a:outerShdw>
                </a:effectLst>
              </a:rPr>
              <a:t>)</a:t>
            </a:r>
            <a:endParaRPr lang="en-US" sz="36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86915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968375"/>
            <a:ext cx="5715000" cy="5078314"/>
          </a:xfrm>
          <a:prstGeom prst="rect">
            <a:avLst/>
          </a:prstGeom>
        </p:spPr>
        <p:txBody>
          <a:bodyPr wrap="square">
            <a:spAutoFit/>
          </a:bodyPr>
          <a:lstStyle/>
          <a:p>
            <a:r>
              <a:rPr lang="en-US" sz="3600" dirty="0">
                <a:solidFill>
                  <a:schemeClr val="bg1"/>
                </a:solidFill>
              </a:rPr>
              <a:t>Save us from the time </a:t>
            </a: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save us from the time)</a:t>
            </a:r>
          </a:p>
          <a:p>
            <a:r>
              <a:rPr lang="en-US" sz="3600" dirty="0">
                <a:solidFill>
                  <a:schemeClr val="bg1"/>
                </a:solidFill>
              </a:rPr>
              <a:t>Of trial </a:t>
            </a:r>
            <a:endParaRPr lang="en-US" sz="3600" dirty="0" smtClean="0">
              <a:solidFill>
                <a:schemeClr val="bg1"/>
              </a:solidFill>
            </a:endParaRPr>
          </a:p>
          <a:p>
            <a:r>
              <a:rPr lang="en-US" sz="3600" b="1" dirty="0">
                <a:solidFill>
                  <a:schemeClr val="bg1"/>
                </a:solidFill>
                <a:effectLst>
                  <a:outerShdw blurRad="38100" dist="38100" dir="2700000" algn="tl">
                    <a:srgbClr val="000000">
                      <a:alpha val="43137"/>
                    </a:srgbClr>
                  </a:outerShdw>
                </a:effectLst>
              </a:rPr>
              <a:t> </a:t>
            </a:r>
            <a:r>
              <a:rPr lang="en-US" sz="3600" b="1" dirty="0" smtClean="0">
                <a:solidFill>
                  <a:schemeClr val="bg1"/>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a:t>
            </a:r>
            <a:r>
              <a:rPr lang="en-US" sz="3600" b="1" dirty="0">
                <a:solidFill>
                  <a:srgbClr val="FFFF00"/>
                </a:solidFill>
                <a:effectLst>
                  <a:outerShdw blurRad="38100" dist="38100" dir="2700000" algn="tl">
                    <a:srgbClr val="000000">
                      <a:alpha val="43137"/>
                    </a:srgbClr>
                  </a:outerShdw>
                </a:effectLst>
              </a:rPr>
              <a:t>of trial)</a:t>
            </a:r>
          </a:p>
          <a:p>
            <a:r>
              <a:rPr lang="en-US" sz="3600" dirty="0">
                <a:solidFill>
                  <a:schemeClr val="bg1"/>
                </a:solidFill>
              </a:rPr>
              <a:t>And deliver us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and deliver </a:t>
            </a:r>
            <a:r>
              <a:rPr lang="en-US" sz="3600" b="1" dirty="0" smtClean="0">
                <a:solidFill>
                  <a:srgbClr val="FFFF00"/>
                </a:solidFill>
                <a:effectLst>
                  <a:outerShdw blurRad="38100" dist="38100" dir="2700000" algn="tl">
                    <a:srgbClr val="000000">
                      <a:alpha val="43137"/>
                    </a:srgbClr>
                  </a:outerShdw>
                </a:effectLst>
              </a:rPr>
              <a:t>us) </a:t>
            </a:r>
            <a:endParaRPr lang="en-US" sz="3600" dirty="0" smtClean="0">
              <a:solidFill>
                <a:schemeClr val="bg1"/>
              </a:solidFill>
            </a:endParaRPr>
          </a:p>
          <a:p>
            <a:r>
              <a:rPr lang="en-US" sz="3600" dirty="0" smtClean="0">
                <a:solidFill>
                  <a:schemeClr val="bg1"/>
                </a:solidFill>
              </a:rPr>
              <a:t>from </a:t>
            </a:r>
            <a:r>
              <a:rPr lang="en-US" sz="3600" dirty="0">
                <a:solidFill>
                  <a:schemeClr val="bg1"/>
                </a:solidFill>
              </a:rPr>
              <a:t>evil </a:t>
            </a:r>
          </a:p>
          <a:p>
            <a:r>
              <a:rPr lang="en-US" sz="3600" b="1" dirty="0" smtClean="0">
                <a:solidFill>
                  <a:srgbClr val="FFFF00"/>
                </a:solidFill>
                <a:effectLst>
                  <a:outerShdw blurRad="38100" dist="38100" dir="2700000" algn="tl">
                    <a:srgbClr val="000000">
                      <a:alpha val="43137"/>
                    </a:srgbClr>
                  </a:outerShdw>
                </a:effectLst>
              </a:rPr>
              <a:t>    (from evil)</a:t>
            </a:r>
            <a:endParaRPr lang="en-US" b="1" dirty="0" smtClean="0">
              <a:solidFill>
                <a:srgbClr val="FFFF00"/>
              </a:solidFill>
              <a:effectLst>
                <a:outerShdw blurRad="38100" dist="38100" dir="2700000" algn="tl">
                  <a:srgbClr val="000000">
                    <a:alpha val="43137"/>
                  </a:srgbClr>
                </a:outerShdw>
              </a:effectLst>
            </a:endParaRPr>
          </a:p>
          <a:p>
            <a:endParaRPr lang="en-US" sz="3600" b="1" dirty="0" smtClean="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6140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1160" y="414417"/>
            <a:ext cx="7881340" cy="6186310"/>
          </a:xfrm>
          <a:prstGeom prst="rect">
            <a:avLst/>
          </a:prstGeom>
        </p:spPr>
        <p:txBody>
          <a:bodyPr wrap="square">
            <a:spAutoFit/>
          </a:bodyPr>
          <a:lstStyle/>
          <a:p>
            <a:r>
              <a:rPr lang="en-US" sz="3600" dirty="0">
                <a:solidFill>
                  <a:schemeClr val="bg1"/>
                </a:solidFill>
              </a:rPr>
              <a:t>For the kingdom and the power and the glory are yours </a:t>
            </a:r>
            <a:r>
              <a:rPr lang="en-US" sz="3600" dirty="0" smtClean="0">
                <a:solidFill>
                  <a:schemeClr val="bg1"/>
                </a:solidFill>
              </a:rPr>
              <a:t>forever,</a:t>
            </a:r>
            <a:endParaRPr lang="en-US" sz="3600" dirty="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For the kingdom and the power </a:t>
            </a:r>
            <a:r>
              <a:rPr lang="en-US" sz="3600" b="1" dirty="0" smtClean="0">
                <a:solidFill>
                  <a:srgbClr val="FFFF00"/>
                </a:solidFill>
                <a:effectLst>
                  <a:outerShdw blurRad="38100" dist="38100" dir="2700000" algn="tl">
                    <a:srgbClr val="000000">
                      <a:alpha val="43137"/>
                    </a:srgbClr>
                  </a:outerShdw>
                </a:effectLst>
              </a:rPr>
              <a:t>  </a:t>
            </a:r>
          </a:p>
          <a:p>
            <a:r>
              <a:rPr lang="en-US" sz="3600" b="1" dirty="0">
                <a:solidFill>
                  <a:srgbClr val="FFFF00"/>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   and </a:t>
            </a:r>
            <a:r>
              <a:rPr lang="en-US" sz="3600" b="1" dirty="0">
                <a:solidFill>
                  <a:srgbClr val="FFFF00"/>
                </a:solidFill>
                <a:effectLst>
                  <a:outerShdw blurRad="38100" dist="38100" dir="2700000" algn="tl">
                    <a:srgbClr val="000000">
                      <a:alpha val="43137"/>
                    </a:srgbClr>
                  </a:outerShdw>
                </a:effectLst>
              </a:rPr>
              <a:t>the glory are yours </a:t>
            </a:r>
            <a:r>
              <a:rPr lang="en-US" sz="3600" b="1" dirty="0" smtClean="0">
                <a:solidFill>
                  <a:srgbClr val="FFFF00"/>
                </a:solidFill>
                <a:effectLst>
                  <a:outerShdw blurRad="38100" dist="38100" dir="2700000" algn="tl">
                    <a:srgbClr val="000000">
                      <a:alpha val="43137"/>
                    </a:srgbClr>
                  </a:outerShdw>
                </a:effectLst>
              </a:rPr>
              <a:t>forever)</a:t>
            </a:r>
            <a:endParaRPr lang="en-US" sz="3600" b="1" dirty="0">
              <a:solidFill>
                <a:srgbClr val="FFFF00"/>
              </a:solidFill>
              <a:effectLst>
                <a:outerShdw blurRad="38100" dist="38100" dir="2700000" algn="tl">
                  <a:srgbClr val="000000">
                    <a:alpha val="43137"/>
                  </a:srgbClr>
                </a:outerShdw>
              </a:effectLst>
            </a:endParaRPr>
          </a:p>
          <a:p>
            <a:r>
              <a:rPr lang="en-US" sz="3600" dirty="0" smtClean="0">
                <a:solidFill>
                  <a:schemeClr val="bg1"/>
                </a:solidFill>
              </a:rPr>
              <a:t>Forever,</a:t>
            </a:r>
            <a:r>
              <a:rPr lang="en-US" sz="3600" dirty="0" smtClean="0"/>
              <a:t> </a:t>
            </a:r>
            <a:r>
              <a:rPr lang="en-US" sz="3600" b="1" dirty="0">
                <a:solidFill>
                  <a:srgbClr val="FFFF00"/>
                </a:solidFill>
                <a:effectLst>
                  <a:outerShdw blurRad="38100" dist="38100" dir="2700000" algn="tl">
                    <a:srgbClr val="000000">
                      <a:alpha val="43137"/>
                    </a:srgbClr>
                  </a:outerShdw>
                </a:effectLst>
              </a:rPr>
              <a:t>(forever)</a:t>
            </a:r>
          </a:p>
          <a:p>
            <a:r>
              <a:rPr lang="en-US" sz="3600" dirty="0">
                <a:solidFill>
                  <a:schemeClr val="bg1"/>
                </a:solidFill>
              </a:rPr>
              <a:t>And </a:t>
            </a:r>
            <a:r>
              <a:rPr lang="en-US" sz="3600" dirty="0" smtClean="0">
                <a:solidFill>
                  <a:schemeClr val="bg1"/>
                </a:solidFill>
              </a:rPr>
              <a:t>ever. </a:t>
            </a:r>
            <a:r>
              <a:rPr lang="en-US" sz="3600" b="1" dirty="0">
                <a:solidFill>
                  <a:srgbClr val="FFFF00"/>
                </a:solidFill>
                <a:effectLst>
                  <a:outerShdw blurRad="38100" dist="38100" dir="2700000" algn="tl">
                    <a:srgbClr val="000000">
                      <a:alpha val="43137"/>
                    </a:srgbClr>
                  </a:outerShdw>
                </a:effectLst>
              </a:rPr>
              <a:t>(and ever</a:t>
            </a:r>
            <a:r>
              <a:rPr lang="en-US" sz="3600" b="1" dirty="0" smtClean="0">
                <a:solidFill>
                  <a:srgbClr val="FFFF00"/>
                </a:solidFill>
                <a:effectLst>
                  <a:outerShdw blurRad="38100" dist="38100" dir="2700000" algn="tl">
                    <a:srgbClr val="000000">
                      <a:alpha val="43137"/>
                    </a:srgbClr>
                  </a:outerShdw>
                </a:effectLst>
              </a:rPr>
              <a:t>)</a:t>
            </a:r>
          </a:p>
          <a:p>
            <a:endParaRPr lang="en-US" sz="3600" b="1" dirty="0">
              <a:solidFill>
                <a:srgbClr val="FFFF00"/>
              </a:solidFill>
              <a:effectLst>
                <a:outerShdw blurRad="38100" dist="38100" dir="2700000" algn="tl">
                  <a:srgbClr val="000000">
                    <a:alpha val="43137"/>
                  </a:srgbClr>
                </a:outerShdw>
              </a:effectLst>
            </a:endParaRPr>
          </a:p>
          <a:p>
            <a:r>
              <a:rPr lang="en-US" sz="3600" dirty="0">
                <a:solidFill>
                  <a:schemeClr val="bg1"/>
                </a:solidFill>
              </a:rPr>
              <a:t>Our father </a:t>
            </a:r>
            <a:r>
              <a:rPr lang="en-US" sz="3600" b="1" dirty="0">
                <a:solidFill>
                  <a:srgbClr val="FFFF00"/>
                </a:solidFill>
                <a:effectLst>
                  <a:outerShdw blurRad="38100" dist="38100" dir="2700000" algn="tl">
                    <a:srgbClr val="000000">
                      <a:alpha val="43137"/>
                    </a:srgbClr>
                  </a:outerShdw>
                </a:effectLst>
              </a:rPr>
              <a:t>(our father)</a:t>
            </a:r>
          </a:p>
          <a:p>
            <a:r>
              <a:rPr lang="en-US" sz="3600" dirty="0">
                <a:solidFill>
                  <a:schemeClr val="bg1"/>
                </a:solidFill>
              </a:rPr>
              <a:t>In heaven  </a:t>
            </a:r>
            <a:r>
              <a:rPr lang="en-US" sz="3600" b="1" dirty="0">
                <a:solidFill>
                  <a:srgbClr val="FFFF00"/>
                </a:solidFill>
                <a:effectLst>
                  <a:outerShdw blurRad="38100" dist="38100" dir="2700000" algn="tl">
                    <a:srgbClr val="000000">
                      <a:alpha val="43137"/>
                    </a:srgbClr>
                  </a:outerShdw>
                </a:effectLst>
              </a:rPr>
              <a:t>(in heaven)</a:t>
            </a:r>
          </a:p>
          <a:p>
            <a:r>
              <a:rPr lang="en-US" sz="3600" dirty="0">
                <a:solidFill>
                  <a:schemeClr val="bg1"/>
                </a:solidFill>
              </a:rPr>
              <a:t>Holy is your name.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holy is your name)</a:t>
            </a:r>
          </a:p>
        </p:txBody>
      </p:sp>
    </p:spTree>
    <p:extLst>
      <p:ext uri="{BB962C8B-B14F-4D97-AF65-F5344CB8AC3E}">
        <p14:creationId xmlns:p14="http://schemas.microsoft.com/office/powerpoint/2010/main" val="28442735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3159" y="2968831"/>
            <a:ext cx="6863937" cy="707886"/>
          </a:xfrm>
          <a:prstGeom prst="rect">
            <a:avLst/>
          </a:prstGeom>
          <a:noFill/>
        </p:spPr>
        <p:txBody>
          <a:bodyPr wrap="square" rtlCol="0">
            <a:spAutoFit/>
          </a:bodyPr>
          <a:lstStyle/>
          <a:p>
            <a:pPr algn="ctr"/>
            <a:r>
              <a:rPr lang="en-US" sz="4000" dirty="0" smtClean="0">
                <a:solidFill>
                  <a:schemeClr val="bg1"/>
                </a:solidFill>
                <a:effectLst>
                  <a:outerShdw blurRad="38100" dist="38100" dir="2700000" algn="tl">
                    <a:srgbClr val="000000">
                      <a:alpha val="43137"/>
                    </a:srgbClr>
                  </a:outerShdw>
                </a:effectLst>
              </a:rPr>
              <a:t>We Receive God’s Blessing</a:t>
            </a:r>
            <a:endParaRPr lang="en-US" sz="40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7867" y="2003896"/>
            <a:ext cx="8085206" cy="2862322"/>
          </a:xfrm>
          <a:prstGeom prst="rect">
            <a:avLst/>
          </a:prstGeom>
        </p:spPr>
        <p:txBody>
          <a:bodyPr wrap="square">
            <a:spAutoFit/>
          </a:bodyPr>
          <a:lstStyle/>
          <a:p>
            <a:pPr algn="ct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Shalom, my friend, Shalom, my friend,</a:t>
            </a:r>
          </a:p>
          <a:p>
            <a:pPr algn="ct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Shalom, Shalom!</a:t>
            </a:r>
          </a:p>
          <a:p>
            <a:pPr algn="ctr"/>
            <a:endParaRPr lang="en-US" sz="3600" b="1" dirty="0" smtClean="0">
              <a:solidFill>
                <a:schemeClr val="bg1"/>
              </a:solidFill>
              <a:effectLst>
                <a:outerShdw blurRad="38100" dist="38100" dir="2700000" algn="tl">
                  <a:srgbClr val="000000">
                    <a:alpha val="43137"/>
                  </a:srgbClr>
                </a:outerShdw>
              </a:effectLst>
              <a:latin typeface="Times New Roman"/>
              <a:cs typeface="Times New Roman"/>
            </a:endParaRPr>
          </a:p>
          <a:p>
            <a:pPr algn="ct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Till we meet again, till we meet again,</a:t>
            </a:r>
          </a:p>
          <a:p>
            <a:pPr algn="ct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Shalom, Shalom!</a:t>
            </a:r>
            <a:endParaRPr lang="en-US" sz="3600" b="1" dirty="0">
              <a:solidFill>
                <a:schemeClr val="bg1"/>
              </a:solidFill>
              <a:effectLst>
                <a:outerShdw blurRad="38100" dist="38100" dir="2700000" algn="tl">
                  <a:srgbClr val="000000">
                    <a:alpha val="43137"/>
                  </a:srgbClr>
                </a:outerShdw>
              </a:effectLst>
              <a:latin typeface="Times New Roman"/>
              <a:cs typeface="Times New Roman"/>
            </a:endParaRPr>
          </a:p>
        </p:txBody>
      </p:sp>
    </p:spTree>
    <p:extLst>
      <p:ext uri="{BB962C8B-B14F-4D97-AF65-F5344CB8AC3E}">
        <p14:creationId xmlns:p14="http://schemas.microsoft.com/office/powerpoint/2010/main" val="37748835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0550"/>
            <a:ext cx="8229600" cy="2749570"/>
          </a:xfrm>
        </p:spPr>
        <p:txBody>
          <a:bodyPr rtlCol="0">
            <a:normAutofit/>
          </a:bodyPr>
          <a:lstStyle/>
          <a:p>
            <a:pPr algn="ctr" eaLnBrk="1" fontAlgn="auto" hangingPunct="1">
              <a:spcAft>
                <a:spcPts val="0"/>
              </a:spcAft>
              <a:buFont typeface="Arial"/>
              <a:buNone/>
              <a:defRPr/>
            </a:pPr>
            <a:r>
              <a:rPr lang="en-US" sz="4800" dirty="0" smtClean="0">
                <a:solidFill>
                  <a:schemeClr val="bg1"/>
                </a:solidFill>
                <a:effectLst>
                  <a:outerShdw blurRad="38100" dist="38100" dir="2700000" algn="tl">
                    <a:srgbClr val="000000">
                      <a:alpha val="43137"/>
                    </a:srgbClr>
                  </a:outerShdw>
                </a:effectLst>
              </a:rPr>
              <a:t>Welcome </a:t>
            </a:r>
          </a:p>
          <a:p>
            <a:pPr algn="ctr" eaLnBrk="1" fontAlgn="auto" hangingPunct="1">
              <a:spcAft>
                <a:spcPts val="0"/>
              </a:spcAft>
              <a:buFont typeface="Arial"/>
              <a:buNone/>
              <a:defRPr/>
            </a:pPr>
            <a:r>
              <a:rPr lang="en-US" sz="4800" dirty="0" smtClean="0">
                <a:solidFill>
                  <a:schemeClr val="bg1"/>
                </a:solidFill>
                <a:effectLst>
                  <a:outerShdw blurRad="38100" dist="38100" dir="2700000" algn="tl">
                    <a:srgbClr val="000000">
                      <a:alpha val="43137"/>
                    </a:srgbClr>
                  </a:outerShdw>
                </a:effectLst>
              </a:rPr>
              <a:t>and </a:t>
            </a:r>
          </a:p>
          <a:p>
            <a:pPr algn="ctr" eaLnBrk="1" fontAlgn="auto" hangingPunct="1">
              <a:spcAft>
                <a:spcPts val="0"/>
              </a:spcAft>
              <a:buFont typeface="Arial"/>
              <a:buNone/>
              <a:defRPr/>
            </a:pPr>
            <a:r>
              <a:rPr lang="en-US" sz="4800" dirty="0" smtClean="0">
                <a:solidFill>
                  <a:schemeClr val="bg1"/>
                </a:solidFill>
                <a:effectLst>
                  <a:outerShdw blurRad="38100" dist="38100" dir="2700000" algn="tl">
                    <a:srgbClr val="000000">
                      <a:alpha val="43137"/>
                    </a:srgbClr>
                  </a:outerShdw>
                </a:effectLst>
              </a:rPr>
              <a:t>What’s Happening At First!</a:t>
            </a:r>
          </a:p>
          <a:p>
            <a:pPr algn="ctr" eaLnBrk="1" fontAlgn="auto" hangingPunct="1">
              <a:spcAft>
                <a:spcPts val="0"/>
              </a:spcAft>
              <a:buFont typeface="Arial"/>
              <a:buNone/>
              <a:defRPr/>
            </a:pPr>
            <a:endParaRPr lang="en-US" sz="3600" dirty="0" smtClean="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chemeClr val="bg1"/>
                </a:solidFill>
                <a:effectLst>
                  <a:outerShdw blurRad="38100" dist="38100" dir="2700000" algn="tl">
                    <a:srgbClr val="000000">
                      <a:alpha val="43137"/>
                    </a:srgbClr>
                  </a:outerShdw>
                </a:effectLst>
              </a:rPr>
              <a:t>Family Events</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59427" y="1588324"/>
            <a:ext cx="5195455" cy="4525963"/>
          </a:xfrm>
        </p:spPr>
        <p:txBody>
          <a:bodyPr/>
          <a:lstStyle/>
          <a:p>
            <a:pPr>
              <a:defRPr/>
            </a:pPr>
            <a:r>
              <a:rPr lang="en-US" sz="4000" dirty="0" smtClean="0">
                <a:solidFill>
                  <a:schemeClr val="bg1"/>
                </a:solidFill>
                <a:effectLst>
                  <a:outerShdw blurRad="38100" dist="38100" dir="2700000" algn="tl">
                    <a:srgbClr val="000000">
                      <a:alpha val="43137"/>
                    </a:srgbClr>
                  </a:outerShdw>
                </a:effectLst>
              </a:rPr>
              <a:t>First Time Visitors</a:t>
            </a:r>
          </a:p>
          <a:p>
            <a:pPr marL="0" indent="0">
              <a:buNone/>
              <a:defRPr/>
            </a:pPr>
            <a:endParaRPr lang="en-US" sz="2400" dirty="0" smtClean="0">
              <a:solidFill>
                <a:schemeClr val="bg1"/>
              </a:solidFill>
              <a:effectLst>
                <a:outerShdw blurRad="38100" dist="38100" dir="2700000" algn="tl">
                  <a:srgbClr val="000000">
                    <a:alpha val="43137"/>
                  </a:srgbClr>
                </a:outerShdw>
              </a:effectLst>
            </a:endParaRPr>
          </a:p>
          <a:p>
            <a:pPr>
              <a:defRPr/>
            </a:pPr>
            <a:r>
              <a:rPr lang="en-US" sz="4000" dirty="0" smtClean="0">
                <a:solidFill>
                  <a:schemeClr val="bg1"/>
                </a:solidFill>
                <a:effectLst>
                  <a:outerShdw blurRad="38100" dist="38100" dir="2700000" algn="tl">
                    <a:srgbClr val="000000">
                      <a:alpha val="43137"/>
                    </a:srgbClr>
                  </a:outerShdw>
                </a:effectLst>
              </a:rPr>
              <a:t>Birthdays</a:t>
            </a:r>
          </a:p>
          <a:p>
            <a:pPr>
              <a:defRPr/>
            </a:pPr>
            <a:endParaRPr lang="en-US" sz="2400" dirty="0" smtClean="0">
              <a:solidFill>
                <a:schemeClr val="bg1"/>
              </a:solidFill>
              <a:effectLst>
                <a:outerShdw blurRad="38100" dist="38100" dir="2700000" algn="tl">
                  <a:srgbClr val="000000">
                    <a:alpha val="43137"/>
                  </a:srgbClr>
                </a:outerShdw>
              </a:effectLst>
            </a:endParaRPr>
          </a:p>
          <a:p>
            <a:pPr>
              <a:defRPr/>
            </a:pPr>
            <a:r>
              <a:rPr lang="en-US" sz="4000" dirty="0" smtClean="0">
                <a:solidFill>
                  <a:schemeClr val="bg1"/>
                </a:solidFill>
                <a:effectLst>
                  <a:outerShdw blurRad="38100" dist="38100" dir="2700000" algn="tl">
                    <a:srgbClr val="000000">
                      <a:alpha val="43137"/>
                    </a:srgbClr>
                  </a:outerShdw>
                </a:effectLst>
              </a:rPr>
              <a:t>Anniversaries</a:t>
            </a:r>
          </a:p>
          <a:p>
            <a:pPr>
              <a:defRPr/>
            </a:pPr>
            <a:endParaRPr lang="en-US" sz="2400" dirty="0" smtClean="0">
              <a:solidFill>
                <a:schemeClr val="bg1"/>
              </a:solidFill>
              <a:effectLst>
                <a:outerShdw blurRad="38100" dist="38100" dir="2700000" algn="tl">
                  <a:srgbClr val="000000">
                    <a:alpha val="43137"/>
                  </a:srgbClr>
                </a:outerShdw>
              </a:effectLst>
            </a:endParaRPr>
          </a:p>
          <a:p>
            <a:pPr>
              <a:defRPr/>
            </a:pPr>
            <a:r>
              <a:rPr lang="en-US" sz="4000" dirty="0" smtClean="0">
                <a:solidFill>
                  <a:schemeClr val="bg1"/>
                </a:solidFill>
                <a:effectLst>
                  <a:outerShdw blurRad="38100" dist="38100" dir="2700000" algn="tl">
                    <a:srgbClr val="000000">
                      <a:alpha val="43137"/>
                    </a:srgbClr>
                  </a:outerShdw>
                </a:effectLst>
              </a:rPr>
              <a:t>Other Family News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7638"/>
            <a:ext cx="8229600" cy="1143000"/>
          </a:xfrm>
        </p:spPr>
        <p:txBody>
          <a:bodyPr/>
          <a:lstStyle/>
          <a:p>
            <a:pPr>
              <a:defRPr/>
            </a:pPr>
            <a:r>
              <a:rPr lang="en-US" dirty="0" smtClean="0">
                <a:solidFill>
                  <a:schemeClr val="bg1"/>
                </a:solidFill>
                <a:effectLst>
                  <a:outerShdw blurRad="38100" dist="38100" dir="2700000" algn="tl">
                    <a:srgbClr val="000000">
                      <a:alpha val="43137"/>
                    </a:srgbClr>
                  </a:outerShdw>
                </a:effectLst>
              </a:rPr>
              <a:t>Learning Our Refrain</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2504" y="3107933"/>
            <a:ext cx="8870868" cy="1704975"/>
          </a:xfrm>
        </p:spPr>
        <p:txBody>
          <a:bodyPr/>
          <a:lstStyle/>
          <a:p>
            <a:pPr algn="ctr">
              <a:buFont typeface="Arial" charset="0"/>
              <a:buNone/>
              <a:defRPr/>
            </a:pPr>
            <a:r>
              <a:rPr lang="en-US" sz="5400" dirty="0" smtClean="0">
                <a:solidFill>
                  <a:srgbClr val="FFFF00"/>
                </a:solidFill>
                <a:effectLst>
                  <a:outerShdw blurRad="38100" dist="38100" dir="2700000" algn="tl">
                    <a:srgbClr val="000000">
                      <a:alpha val="43137"/>
                    </a:srgbClr>
                  </a:outerShdw>
                </a:effectLst>
              </a:rPr>
              <a:t>“God’s People Celebrate”</a:t>
            </a:r>
            <a:endParaRPr lang="en-US" sz="5400"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6818"/>
            <a:ext cx="8229600" cy="1143000"/>
          </a:xfrm>
        </p:spPr>
        <p:txBody>
          <a:bodyPr/>
          <a:lstStyle/>
          <a:p>
            <a:r>
              <a:rPr lang="en-US" sz="4800" dirty="0" smtClean="0">
                <a:solidFill>
                  <a:schemeClr val="bg1"/>
                </a:solidFill>
                <a:effectLst>
                  <a:outerShdw blurRad="38100" dist="38100" dir="2700000" algn="tl">
                    <a:srgbClr val="000000">
                      <a:alpha val="43137"/>
                    </a:srgbClr>
                  </a:outerShdw>
                </a:effectLst>
              </a:rPr>
              <a:t>Setting the Table of Community</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45676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5651" y="1204994"/>
            <a:ext cx="6755389" cy="4524315"/>
          </a:xfrm>
          <a:prstGeom prst="rect">
            <a:avLst/>
          </a:prstGeom>
        </p:spPr>
        <p:txBody>
          <a:bodyPr wrap="square">
            <a:spAutoFit/>
          </a:bodyPr>
          <a:lstStyle/>
          <a:p>
            <a:pPr algn="ctr"/>
            <a:r>
              <a:rPr lang="en-US" sz="3600" dirty="0">
                <a:solidFill>
                  <a:schemeClr val="bg1"/>
                </a:solidFill>
              </a:rPr>
              <a:t>This is the </a:t>
            </a:r>
            <a:r>
              <a:rPr lang="en-US" sz="3600" dirty="0" smtClean="0">
                <a:solidFill>
                  <a:schemeClr val="bg1"/>
                </a:solidFill>
              </a:rPr>
              <a:t>Bible</a:t>
            </a:r>
            <a:r>
              <a:rPr lang="en-US" sz="3600" dirty="0">
                <a:solidFill>
                  <a:schemeClr val="bg1"/>
                </a:solidFill>
              </a:rPr>
              <a:t>.</a:t>
            </a:r>
            <a:r>
              <a:rPr lang="en-US" sz="3600" dirty="0" smtClean="0">
                <a:solidFill>
                  <a:schemeClr val="bg1"/>
                </a:solidFill>
              </a:rPr>
              <a:t> It </a:t>
            </a:r>
            <a:r>
              <a:rPr lang="en-US" sz="3600" dirty="0">
                <a:solidFill>
                  <a:schemeClr val="bg1"/>
                </a:solidFill>
              </a:rPr>
              <a:t>has stories of </a:t>
            </a:r>
            <a:r>
              <a:rPr lang="en-US" sz="3600" dirty="0" smtClean="0">
                <a:solidFill>
                  <a:schemeClr val="bg1"/>
                </a:solidFill>
              </a:rPr>
              <a:t>how much God </a:t>
            </a:r>
            <a:r>
              <a:rPr lang="en-US" sz="3600" dirty="0">
                <a:solidFill>
                  <a:schemeClr val="bg1"/>
                </a:solidFill>
              </a:rPr>
              <a:t>loves us and helps us.  </a:t>
            </a:r>
            <a:r>
              <a:rPr lang="en-US" sz="3600" dirty="0" smtClean="0">
                <a:solidFill>
                  <a:schemeClr val="bg1"/>
                </a:solidFill>
              </a:rPr>
              <a:t>As </a:t>
            </a:r>
            <a:r>
              <a:rPr lang="en-US" sz="3600" dirty="0">
                <a:solidFill>
                  <a:schemeClr val="bg1"/>
                </a:solidFill>
              </a:rPr>
              <a:t>we learn to see God in these stories </a:t>
            </a:r>
            <a:r>
              <a:rPr lang="en-US" sz="3600" dirty="0" smtClean="0">
                <a:solidFill>
                  <a:schemeClr val="bg1"/>
                </a:solidFill>
              </a:rPr>
              <a:t>we </a:t>
            </a:r>
            <a:r>
              <a:rPr lang="en-US" sz="3600" dirty="0">
                <a:solidFill>
                  <a:schemeClr val="bg1"/>
                </a:solidFill>
              </a:rPr>
              <a:t>can learn to see God in our lives</a:t>
            </a:r>
            <a:r>
              <a:rPr lang="en-US" sz="3600" dirty="0" smtClean="0">
                <a:solidFill>
                  <a:schemeClr val="bg1"/>
                </a:solidFill>
              </a:rPr>
              <a:t>.</a:t>
            </a:r>
          </a:p>
          <a:p>
            <a:pPr algn="ctr"/>
            <a:endParaRPr lang="en-US" sz="3600" i="1" dirty="0" smtClean="0">
              <a:solidFill>
                <a:schemeClr val="bg1"/>
              </a:solidFill>
            </a:endParaRPr>
          </a:p>
          <a:p>
            <a:pPr algn="ctr"/>
            <a:r>
              <a:rPr lang="en-US" sz="3600" i="1" dirty="0" smtClean="0">
                <a:solidFill>
                  <a:srgbClr val="FFFF00"/>
                </a:solidFill>
                <a:effectLst>
                  <a:outerShdw blurRad="38100" dist="38100" dir="2700000" algn="tl">
                    <a:srgbClr val="000000">
                      <a:alpha val="43137"/>
                    </a:srgbClr>
                  </a:outerShdw>
                </a:effectLst>
              </a:rPr>
              <a:t>“We </a:t>
            </a:r>
            <a:r>
              <a:rPr lang="en-US" sz="3600" i="1" dirty="0">
                <a:solidFill>
                  <a:srgbClr val="FFFF00"/>
                </a:solidFill>
                <a:effectLst>
                  <a:outerShdw blurRad="38100" dist="38100" dir="2700000" algn="tl">
                    <a:srgbClr val="000000">
                      <a:alpha val="43137"/>
                    </a:srgbClr>
                  </a:outerShdw>
                </a:effectLst>
              </a:rPr>
              <a:t>are bringing in the </a:t>
            </a:r>
            <a:endParaRPr lang="en-US" sz="3600" i="1" dirty="0" smtClean="0">
              <a:solidFill>
                <a:srgbClr val="FFFF00"/>
              </a:solidFill>
              <a:effectLst>
                <a:outerShdw blurRad="38100" dist="38100" dir="2700000" algn="tl">
                  <a:srgbClr val="000000">
                    <a:alpha val="43137"/>
                  </a:srgbClr>
                </a:outerShdw>
              </a:effectLst>
            </a:endParaRPr>
          </a:p>
          <a:p>
            <a:pPr algn="ctr"/>
            <a:r>
              <a:rPr lang="en-US" sz="3600" i="1" dirty="0" smtClean="0">
                <a:solidFill>
                  <a:srgbClr val="FFFF00"/>
                </a:solidFill>
                <a:effectLst>
                  <a:outerShdw blurRad="38100" dist="38100" dir="2700000" algn="tl">
                    <a:srgbClr val="000000">
                      <a:alpha val="43137"/>
                    </a:srgbClr>
                  </a:outerShdw>
                </a:effectLst>
              </a:rPr>
              <a:t>Word </a:t>
            </a:r>
            <a:r>
              <a:rPr lang="en-US" sz="3600" i="1" dirty="0">
                <a:solidFill>
                  <a:srgbClr val="FFFF00"/>
                </a:solidFill>
                <a:effectLst>
                  <a:outerShdw blurRad="38100" dist="38100" dir="2700000" algn="tl">
                    <a:srgbClr val="000000">
                      <a:alpha val="43137"/>
                    </a:srgbClr>
                  </a:outerShdw>
                </a:effectLst>
              </a:rPr>
              <a:t>of </a:t>
            </a:r>
            <a:r>
              <a:rPr lang="en-US" sz="3600" i="1" dirty="0" smtClean="0">
                <a:solidFill>
                  <a:srgbClr val="FFFF00"/>
                </a:solidFill>
                <a:effectLst>
                  <a:outerShdw blurRad="38100" dist="38100" dir="2700000" algn="tl">
                    <a:srgbClr val="000000">
                      <a:alpha val="43137"/>
                    </a:srgbClr>
                  </a:outerShdw>
                </a:effectLst>
              </a:rPr>
              <a:t>God”</a:t>
            </a:r>
            <a:endParaRPr lang="en-US" sz="3600" dirty="0" smtClean="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4630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392" y="970808"/>
            <a:ext cx="8229600" cy="4525963"/>
          </a:xfrm>
        </p:spPr>
        <p:txBody>
          <a:bodyPr/>
          <a:lstStyle/>
          <a:p>
            <a:pPr marL="0" indent="0" algn="ctr">
              <a:buNone/>
            </a:pPr>
            <a:r>
              <a:rPr lang="en-US" sz="3600" dirty="0">
                <a:solidFill>
                  <a:schemeClr val="bg1"/>
                </a:solidFill>
                <a:latin typeface="Arial" pitchFamily="34" charset="0"/>
                <a:cs typeface="Arial" pitchFamily="34" charset="0"/>
              </a:rPr>
              <a:t>This is the light, </a:t>
            </a:r>
            <a:endParaRPr lang="en-US" sz="3600" dirty="0" smtClean="0">
              <a:solidFill>
                <a:schemeClr val="bg1"/>
              </a:solidFill>
              <a:latin typeface="Arial" pitchFamily="34" charset="0"/>
              <a:cs typeface="Arial" pitchFamily="34" charset="0"/>
            </a:endParaRPr>
          </a:p>
          <a:p>
            <a:pPr marL="0" indent="0" algn="ctr">
              <a:buNone/>
            </a:pPr>
            <a:r>
              <a:rPr lang="en-US" sz="3600" dirty="0" smtClean="0">
                <a:solidFill>
                  <a:schemeClr val="bg1"/>
                </a:solidFill>
                <a:latin typeface="Arial" pitchFamily="34" charset="0"/>
                <a:cs typeface="Arial" pitchFamily="34" charset="0"/>
              </a:rPr>
              <a:t>reminding </a:t>
            </a:r>
            <a:r>
              <a:rPr lang="en-US" sz="3600" dirty="0">
                <a:solidFill>
                  <a:schemeClr val="bg1"/>
                </a:solidFill>
                <a:latin typeface="Arial" pitchFamily="34" charset="0"/>
                <a:cs typeface="Arial" pitchFamily="34" charset="0"/>
              </a:rPr>
              <a:t>us that Jesus is the </a:t>
            </a:r>
            <a:endParaRPr lang="en-US" sz="3600" dirty="0" smtClean="0">
              <a:solidFill>
                <a:schemeClr val="bg1"/>
              </a:solidFill>
              <a:latin typeface="Arial" pitchFamily="34" charset="0"/>
              <a:cs typeface="Arial" pitchFamily="34" charset="0"/>
            </a:endParaRPr>
          </a:p>
          <a:p>
            <a:pPr marL="0" indent="0" algn="ctr">
              <a:buNone/>
            </a:pPr>
            <a:r>
              <a:rPr lang="en-US" sz="3600" dirty="0" smtClean="0">
                <a:solidFill>
                  <a:schemeClr val="bg1"/>
                </a:solidFill>
                <a:latin typeface="Arial" pitchFamily="34" charset="0"/>
                <a:cs typeface="Arial" pitchFamily="34" charset="0"/>
              </a:rPr>
              <a:t>light </a:t>
            </a:r>
            <a:r>
              <a:rPr lang="en-US" sz="3600" dirty="0">
                <a:solidFill>
                  <a:schemeClr val="bg1"/>
                </a:solidFill>
                <a:latin typeface="Arial" pitchFamily="34" charset="0"/>
                <a:cs typeface="Arial" pitchFamily="34" charset="0"/>
              </a:rPr>
              <a:t>of the world. Showing us that God wants us to love each other </a:t>
            </a:r>
            <a:endParaRPr lang="en-US" sz="3600" dirty="0" smtClean="0">
              <a:solidFill>
                <a:schemeClr val="bg1"/>
              </a:solidFill>
              <a:latin typeface="Arial" pitchFamily="34" charset="0"/>
              <a:cs typeface="Arial" pitchFamily="34" charset="0"/>
            </a:endParaRPr>
          </a:p>
          <a:p>
            <a:pPr marL="0" indent="0" algn="ctr">
              <a:buNone/>
            </a:pPr>
            <a:r>
              <a:rPr lang="en-US" sz="3600" dirty="0" smtClean="0">
                <a:solidFill>
                  <a:schemeClr val="bg1"/>
                </a:solidFill>
                <a:latin typeface="Arial" pitchFamily="34" charset="0"/>
                <a:cs typeface="Arial" pitchFamily="34" charset="0"/>
              </a:rPr>
              <a:t>like </a:t>
            </a:r>
            <a:r>
              <a:rPr lang="en-US" sz="3600" dirty="0">
                <a:solidFill>
                  <a:schemeClr val="bg1"/>
                </a:solidFill>
                <a:latin typeface="Arial" pitchFamily="34" charset="0"/>
                <a:cs typeface="Arial" pitchFamily="34" charset="0"/>
              </a:rPr>
              <a:t>Jesus loves us.</a:t>
            </a:r>
          </a:p>
          <a:p>
            <a:pPr marL="0" indent="0" algn="ctr">
              <a:buNone/>
            </a:pPr>
            <a:endParaRPr lang="en-US" sz="3600" dirty="0" smtClean="0">
              <a:latin typeface="Arial" pitchFamily="34" charset="0"/>
              <a:cs typeface="Arial" pitchFamily="34" charset="0"/>
            </a:endParaRPr>
          </a:p>
          <a:p>
            <a:pPr marL="0" indent="0" algn="ctr">
              <a:buNone/>
            </a:pP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“We </a:t>
            </a: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are bringing in the </a:t>
            </a:r>
            <a:endPar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endParaRPr>
          </a:p>
          <a:p>
            <a:pPr marL="0" indent="0" algn="ctr">
              <a:buNone/>
            </a:pP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Light of God”</a:t>
            </a:r>
          </a:p>
          <a:p>
            <a:pPr marL="0" indent="0" algn="ctr">
              <a:buNone/>
            </a:pPr>
            <a:endParaRPr lang="en-US" dirty="0"/>
          </a:p>
          <a:p>
            <a:endParaRPr lang="en-US" dirty="0"/>
          </a:p>
        </p:txBody>
      </p:sp>
    </p:spTree>
    <p:extLst>
      <p:ext uri="{BB962C8B-B14F-4D97-AF65-F5344CB8AC3E}">
        <p14:creationId xmlns:p14="http://schemas.microsoft.com/office/powerpoint/2010/main" val="1199257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0020" y="768926"/>
            <a:ext cx="7249886" cy="4525963"/>
          </a:xfrm>
        </p:spPr>
        <p:txBody>
          <a:bodyPr/>
          <a:lstStyle/>
          <a:p>
            <a:pPr marL="0" indent="0" algn="ctr">
              <a:buNone/>
            </a:pPr>
            <a:r>
              <a:rPr lang="en-US" sz="3600" dirty="0">
                <a:solidFill>
                  <a:schemeClr val="bg1"/>
                </a:solidFill>
                <a:latin typeface="Arial" pitchFamily="34" charset="0"/>
                <a:cs typeface="Arial" pitchFamily="34" charset="0"/>
              </a:rPr>
              <a:t>This is the offering plate, </a:t>
            </a:r>
            <a:endParaRPr lang="en-US" sz="3600" dirty="0" smtClean="0">
              <a:solidFill>
                <a:schemeClr val="bg1"/>
              </a:solidFill>
              <a:latin typeface="Arial" pitchFamily="34" charset="0"/>
              <a:cs typeface="Arial" pitchFamily="34" charset="0"/>
            </a:endParaRPr>
          </a:p>
          <a:p>
            <a:pPr marL="0" indent="0" algn="ctr">
              <a:buNone/>
            </a:pPr>
            <a:r>
              <a:rPr lang="en-US" sz="3600" dirty="0" smtClean="0">
                <a:solidFill>
                  <a:schemeClr val="bg1"/>
                </a:solidFill>
                <a:latin typeface="Arial" pitchFamily="34" charset="0"/>
                <a:cs typeface="Arial" pitchFamily="34" charset="0"/>
              </a:rPr>
              <a:t>reminding </a:t>
            </a:r>
            <a:r>
              <a:rPr lang="en-US" sz="3600" dirty="0">
                <a:solidFill>
                  <a:schemeClr val="bg1"/>
                </a:solidFill>
                <a:latin typeface="Arial" pitchFamily="34" charset="0"/>
                <a:cs typeface="Arial" pitchFamily="34" charset="0"/>
              </a:rPr>
              <a:t>us that God wants us to </a:t>
            </a:r>
            <a:r>
              <a:rPr lang="en-US" sz="3600" dirty="0" smtClean="0">
                <a:solidFill>
                  <a:schemeClr val="bg1"/>
                </a:solidFill>
                <a:latin typeface="Arial" pitchFamily="34" charset="0"/>
                <a:cs typeface="Arial" pitchFamily="34" charset="0"/>
              </a:rPr>
              <a:t>share; </a:t>
            </a:r>
            <a:r>
              <a:rPr lang="en-US" sz="3600" dirty="0">
                <a:solidFill>
                  <a:schemeClr val="bg1"/>
                </a:solidFill>
                <a:latin typeface="Arial" pitchFamily="34" charset="0"/>
                <a:cs typeface="Arial" pitchFamily="34" charset="0"/>
              </a:rPr>
              <a:t>Reminding us </a:t>
            </a:r>
            <a:r>
              <a:rPr lang="en-US" sz="3600" dirty="0" smtClean="0">
                <a:solidFill>
                  <a:schemeClr val="bg1"/>
                </a:solidFill>
                <a:latin typeface="Arial" pitchFamily="34" charset="0"/>
                <a:cs typeface="Arial" pitchFamily="34" charset="0"/>
              </a:rPr>
              <a:t>of the </a:t>
            </a:r>
            <a:r>
              <a:rPr lang="en-US" sz="3600" dirty="0">
                <a:solidFill>
                  <a:schemeClr val="bg1"/>
                </a:solidFill>
                <a:latin typeface="Arial" pitchFamily="34" charset="0"/>
                <a:cs typeface="Arial" pitchFamily="34" charset="0"/>
              </a:rPr>
              <a:t>many treasures that God has given us, and  that when we share we make everything so much better for everyone. </a:t>
            </a:r>
          </a:p>
          <a:p>
            <a:pPr marL="0" indent="0" algn="ctr">
              <a:buNone/>
            </a:pP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“We </a:t>
            </a: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are bringing in the </a:t>
            </a:r>
            <a:endPar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endParaRPr>
          </a:p>
          <a:p>
            <a:pPr marL="0" indent="0" algn="ctr">
              <a:buNone/>
            </a:pP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Gifts </a:t>
            </a: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of </a:t>
            </a: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God”</a:t>
            </a:r>
            <a:endPar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endParaRPr>
          </a:p>
          <a:p>
            <a:endParaRPr lang="en-US" i="1" dirty="0"/>
          </a:p>
        </p:txBody>
      </p:sp>
    </p:spTree>
    <p:extLst>
      <p:ext uri="{BB962C8B-B14F-4D97-AF65-F5344CB8AC3E}">
        <p14:creationId xmlns:p14="http://schemas.microsoft.com/office/powerpoint/2010/main" val="1157593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32774</TotalTime>
  <Words>1008</Words>
  <Application>Microsoft Office PowerPoint</Application>
  <PresentationFormat>On-screen Show (4:3)</PresentationFormat>
  <Paragraphs>165</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Rejoicing Spirits Community  Welcome to our no-shush family service where everyone is welcome!  “God’s People Celebrate”</vt:lpstr>
      <vt:lpstr>PowerPoint Presentation</vt:lpstr>
      <vt:lpstr>PowerPoint Presentation</vt:lpstr>
      <vt:lpstr>Family Events</vt:lpstr>
      <vt:lpstr>Learning Our Refrain</vt:lpstr>
      <vt:lpstr>Setting the Table of Community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Offering </vt:lpstr>
      <vt:lpstr>PowerPoint Presentation</vt:lpstr>
      <vt:lpstr>PowerPoint Presentation</vt:lpstr>
      <vt:lpstr>We Speak to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Oakland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Deborah Blair</dc:creator>
  <cp:lastModifiedBy>John Judson</cp:lastModifiedBy>
  <cp:revision>419</cp:revision>
  <dcterms:created xsi:type="dcterms:W3CDTF">2010-10-14T20:31:06Z</dcterms:created>
  <dcterms:modified xsi:type="dcterms:W3CDTF">2014-10-11T11:56:24Z</dcterms:modified>
</cp:coreProperties>
</file>