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8"/>
  </p:notesMasterIdLst>
  <p:handoutMasterIdLst>
    <p:handoutMasterId r:id="rId29"/>
  </p:handoutMasterIdLst>
  <p:sldIdLst>
    <p:sldId id="265" r:id="rId2"/>
    <p:sldId id="388" r:id="rId3"/>
    <p:sldId id="263" r:id="rId4"/>
    <p:sldId id="300" r:id="rId5"/>
    <p:sldId id="280" r:id="rId6"/>
    <p:sldId id="335" r:id="rId7"/>
    <p:sldId id="354" r:id="rId8"/>
    <p:sldId id="357" r:id="rId9"/>
    <p:sldId id="358" r:id="rId10"/>
    <p:sldId id="264" r:id="rId11"/>
    <p:sldId id="389" r:id="rId12"/>
    <p:sldId id="324" r:id="rId13"/>
    <p:sldId id="390" r:id="rId14"/>
    <p:sldId id="292" r:id="rId15"/>
    <p:sldId id="346" r:id="rId16"/>
    <p:sldId id="391" r:id="rId17"/>
    <p:sldId id="274" r:id="rId18"/>
    <p:sldId id="394" r:id="rId19"/>
    <p:sldId id="333" r:id="rId20"/>
    <p:sldId id="348" r:id="rId21"/>
    <p:sldId id="349" r:id="rId22"/>
    <p:sldId id="393" r:id="rId23"/>
    <p:sldId id="350" r:id="rId24"/>
    <p:sldId id="299" r:id="rId25"/>
    <p:sldId id="392" r:id="rId26"/>
    <p:sldId id="279" r:id="rId27"/>
  </p:sldIdLst>
  <p:sldSz cx="9144000" cy="6858000" type="screen4x3"/>
  <p:notesSz cx="6858000" cy="92964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371" autoAdjust="0"/>
  </p:normalViewPr>
  <p:slideViewPr>
    <p:cSldViewPr snapToGrid="0" snapToObjects="1">
      <p:cViewPr varScale="1">
        <p:scale>
          <a:sx n="112" d="100"/>
          <a:sy n="112" d="100"/>
        </p:scale>
        <p:origin x="1584" y="108"/>
      </p:cViewPr>
      <p:guideLst>
        <p:guide orient="horz" pos="2160"/>
        <p:guide pos="2880"/>
      </p:guideLst>
    </p:cSldViewPr>
  </p:slideViewPr>
  <p:notesTextViewPr>
    <p:cViewPr>
      <p:scale>
        <a:sx n="100" d="100"/>
        <a:sy n="100" d="100"/>
      </p:scale>
      <p:origin x="0" y="0"/>
    </p:cViewPr>
  </p:notesTextViewPr>
  <p:sorterViewPr>
    <p:cViewPr>
      <p:scale>
        <a:sx n="130" d="100"/>
        <a:sy n="130" d="100"/>
      </p:scale>
      <p:origin x="0" y="619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atin typeface="Arial" charset="0"/>
                <a:cs typeface="+mn-cs"/>
              </a:defRPr>
            </a:lvl1pPr>
          </a:lstStyle>
          <a:p>
            <a:pPr>
              <a:defRPr/>
            </a:pPr>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atin typeface="Arial" charset="0"/>
                <a:cs typeface="+mn-cs"/>
              </a:defRPr>
            </a:lvl1pPr>
          </a:lstStyle>
          <a:p>
            <a:pPr>
              <a:defRPr/>
            </a:pPr>
            <a:fld id="{BAE322E3-536A-426D-A64D-8156D61B0469}" type="datetimeFigureOut">
              <a:rPr lang="en-US"/>
              <a:pPr>
                <a:defRPr/>
              </a:pPr>
              <a:t>2/8/2015</a:t>
            </a:fld>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atin typeface="Arial" charset="0"/>
                <a:cs typeface="+mn-cs"/>
              </a:defRPr>
            </a:lvl1pPr>
          </a:lstStyle>
          <a:p>
            <a:pPr>
              <a:defRPr/>
            </a:pPr>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atin typeface="Arial" charset="0"/>
                <a:cs typeface="+mn-cs"/>
              </a:defRPr>
            </a:lvl1pPr>
          </a:lstStyle>
          <a:p>
            <a:pPr>
              <a:defRPr/>
            </a:pPr>
            <a:fld id="{87B8E84B-60FC-47B8-8FED-99D708B550F2}" type="slidenum">
              <a:rPr lang="en-US"/>
              <a:pPr>
                <a:defRPr/>
              </a:pPr>
              <a:t>‹#›</a:t>
            </a:fld>
            <a:endParaRPr lang="en-US"/>
          </a:p>
        </p:txBody>
      </p:sp>
    </p:spTree>
    <p:extLst>
      <p:ext uri="{BB962C8B-B14F-4D97-AF65-F5344CB8AC3E}">
        <p14:creationId xmlns:p14="http://schemas.microsoft.com/office/powerpoint/2010/main" val="9346039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atin typeface="Arial" charset="0"/>
                <a:cs typeface="+mn-cs"/>
              </a:defRPr>
            </a:lvl1pPr>
          </a:lstStyle>
          <a:p>
            <a:pPr>
              <a:defRPr/>
            </a:pPr>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atin typeface="Arial" charset="0"/>
                <a:cs typeface="+mn-cs"/>
              </a:defRPr>
            </a:lvl1pPr>
          </a:lstStyle>
          <a:p>
            <a:pPr>
              <a:defRPr/>
            </a:pPr>
            <a:fld id="{278D78F5-7571-4E1F-9E5B-35C7543BDAD5}" type="datetimeFigureOut">
              <a:rPr lang="en-US"/>
              <a:pPr>
                <a:defRPr/>
              </a:pPr>
              <a:t>2/8/2015</a:t>
            </a:fld>
            <a:endParaRPr lang="en-US"/>
          </a:p>
        </p:txBody>
      </p:sp>
      <p:sp>
        <p:nvSpPr>
          <p:cNvPr id="4" name="Slide Image Placeholder 3"/>
          <p:cNvSpPr>
            <a:spLocks noGrp="1" noRot="1" noChangeAspect="1"/>
          </p:cNvSpPr>
          <p:nvPr>
            <p:ph type="sldImg" idx="2"/>
          </p:nvPr>
        </p:nvSpPr>
        <p:spPr>
          <a:xfrm>
            <a:off x="1104900" y="696913"/>
            <a:ext cx="4648200" cy="3487737"/>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a:defRPr sz="1200">
                <a:latin typeface="Arial" charset="0"/>
                <a:cs typeface="+mn-cs"/>
              </a:defRPr>
            </a:lvl1pPr>
          </a:lstStyle>
          <a:p>
            <a:pPr>
              <a:defRPr/>
            </a:pPr>
            <a:endParaRPr lang="en-US"/>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a:defRPr sz="1200">
                <a:latin typeface="Arial" charset="0"/>
                <a:cs typeface="+mn-cs"/>
              </a:defRPr>
            </a:lvl1pPr>
          </a:lstStyle>
          <a:p>
            <a:pPr>
              <a:defRPr/>
            </a:pPr>
            <a:fld id="{32CD3AB7-A836-4B49-892A-62EA5A0B8AB2}" type="slidenum">
              <a:rPr lang="en-US"/>
              <a:pPr>
                <a:defRPr/>
              </a:pPr>
              <a:t>‹#›</a:t>
            </a:fld>
            <a:endParaRPr lang="en-US"/>
          </a:p>
        </p:txBody>
      </p:sp>
    </p:spTree>
    <p:extLst>
      <p:ext uri="{BB962C8B-B14F-4D97-AF65-F5344CB8AC3E}">
        <p14:creationId xmlns:p14="http://schemas.microsoft.com/office/powerpoint/2010/main" val="15007404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2CD3AB7-A836-4B49-892A-62EA5A0B8AB2}" type="slidenum">
              <a:rPr lang="en-US" smtClean="0"/>
              <a:pPr>
                <a:defRPr/>
              </a:pPr>
              <a:t>10</a:t>
            </a:fld>
            <a:endParaRPr lang="en-US"/>
          </a:p>
        </p:txBody>
      </p:sp>
    </p:spTree>
    <p:extLst>
      <p:ext uri="{BB962C8B-B14F-4D97-AF65-F5344CB8AC3E}">
        <p14:creationId xmlns:p14="http://schemas.microsoft.com/office/powerpoint/2010/main" val="3811268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23556" name="Slide Number Placeholder 3"/>
          <p:cNvSpPr>
            <a:spLocks noGrp="1"/>
          </p:cNvSpPr>
          <p:nvPr>
            <p:ph type="sldNum" sz="quarter" idx="5"/>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defRPr/>
            </a:pPr>
            <a:fld id="{60164667-3981-47FC-9094-ED17E95E5260}" type="slidenum">
              <a:rPr lang="en-US" smtClean="0"/>
              <a:pPr eaLnBrk="1" hangingPunct="1">
                <a:defRPr/>
              </a:pPr>
              <a:t>24</a:t>
            </a:fld>
            <a:endParaRPr lang="en-US" smtClean="0"/>
          </a:p>
        </p:txBody>
      </p:sp>
    </p:spTree>
    <p:extLst>
      <p:ext uri="{BB962C8B-B14F-4D97-AF65-F5344CB8AC3E}">
        <p14:creationId xmlns:p14="http://schemas.microsoft.com/office/powerpoint/2010/main" val="22557299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E66DB032-99E3-4A5D-86B4-BA01B4FE51B0}" type="datetimeFigureOut">
              <a:rPr lang="en-US"/>
              <a:pPr>
                <a:defRPr/>
              </a:pPr>
              <a:t>2/8/2015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5EFA25E-8358-405C-A14D-7FD6A3740572}" type="slidenum">
              <a:rPr lang="en-US"/>
              <a:pPr>
                <a:defRPr/>
              </a:pPr>
              <a:t>‹#›</a:t>
            </a:fld>
            <a:endParaRPr lang="en-US"/>
          </a:p>
        </p:txBody>
      </p:sp>
    </p:spTree>
    <p:extLst>
      <p:ext uri="{BB962C8B-B14F-4D97-AF65-F5344CB8AC3E}">
        <p14:creationId xmlns:p14="http://schemas.microsoft.com/office/powerpoint/2010/main" val="2710623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BCBA734-1936-4A69-8D55-60A0DB8CAC60}" type="datetimeFigureOut">
              <a:rPr lang="en-US"/>
              <a:pPr>
                <a:defRPr/>
              </a:pPr>
              <a:t>2/8/2015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A696DA4-C8C3-4AEE-8B09-E3377EDD965A}" type="slidenum">
              <a:rPr lang="en-US"/>
              <a:pPr>
                <a:defRPr/>
              </a:pPr>
              <a:t>‹#›</a:t>
            </a:fld>
            <a:endParaRPr lang="en-US"/>
          </a:p>
        </p:txBody>
      </p:sp>
    </p:spTree>
    <p:extLst>
      <p:ext uri="{BB962C8B-B14F-4D97-AF65-F5344CB8AC3E}">
        <p14:creationId xmlns:p14="http://schemas.microsoft.com/office/powerpoint/2010/main" val="3886088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611C887-A24A-46D0-8632-D329BE7DCBCA}" type="datetimeFigureOut">
              <a:rPr lang="en-US"/>
              <a:pPr>
                <a:defRPr/>
              </a:pPr>
              <a:t>2/8/2015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0B60968-CF95-432C-BE10-0DA541FA97A0}" type="slidenum">
              <a:rPr lang="en-US"/>
              <a:pPr>
                <a:defRPr/>
              </a:pPr>
              <a:t>‹#›</a:t>
            </a:fld>
            <a:endParaRPr lang="en-US"/>
          </a:p>
        </p:txBody>
      </p:sp>
    </p:spTree>
    <p:extLst>
      <p:ext uri="{BB962C8B-B14F-4D97-AF65-F5344CB8AC3E}">
        <p14:creationId xmlns:p14="http://schemas.microsoft.com/office/powerpoint/2010/main" val="3657387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FA611A3-F7F3-41BF-B724-1DCB6A7C3AA1}" type="datetimeFigureOut">
              <a:rPr lang="en-US"/>
              <a:pPr>
                <a:defRPr/>
              </a:pPr>
              <a:t>2/8/2015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B90A674-3CC3-4FAB-95ED-2CBE8FA32DD7}" type="slidenum">
              <a:rPr lang="en-US"/>
              <a:pPr>
                <a:defRPr/>
              </a:pPr>
              <a:t>‹#›</a:t>
            </a:fld>
            <a:endParaRPr lang="en-US"/>
          </a:p>
        </p:txBody>
      </p:sp>
    </p:spTree>
    <p:extLst>
      <p:ext uri="{BB962C8B-B14F-4D97-AF65-F5344CB8AC3E}">
        <p14:creationId xmlns:p14="http://schemas.microsoft.com/office/powerpoint/2010/main" val="1966171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0C516F7-0C2B-4AE7-A648-1F27A41BCE23}" type="datetimeFigureOut">
              <a:rPr lang="en-US"/>
              <a:pPr>
                <a:defRPr/>
              </a:pPr>
              <a:t>2/8/2015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F1F4BE5-41C7-4FFD-9B32-76377A05734D}" type="slidenum">
              <a:rPr lang="en-US"/>
              <a:pPr>
                <a:defRPr/>
              </a:pPr>
              <a:t>‹#›</a:t>
            </a:fld>
            <a:endParaRPr lang="en-US"/>
          </a:p>
        </p:txBody>
      </p:sp>
    </p:spTree>
    <p:extLst>
      <p:ext uri="{BB962C8B-B14F-4D97-AF65-F5344CB8AC3E}">
        <p14:creationId xmlns:p14="http://schemas.microsoft.com/office/powerpoint/2010/main" val="802438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430D0E8-9ABB-4CFF-921F-E6CCFEB8524B}" type="datetimeFigureOut">
              <a:rPr lang="en-US"/>
              <a:pPr>
                <a:defRPr/>
              </a:pPr>
              <a:t>2/8/2015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39315CE-30D8-4848-8655-0F2FC44183F1}" type="slidenum">
              <a:rPr lang="en-US"/>
              <a:pPr>
                <a:defRPr/>
              </a:pPr>
              <a:t>‹#›</a:t>
            </a:fld>
            <a:endParaRPr lang="en-US"/>
          </a:p>
        </p:txBody>
      </p:sp>
    </p:spTree>
    <p:extLst>
      <p:ext uri="{BB962C8B-B14F-4D97-AF65-F5344CB8AC3E}">
        <p14:creationId xmlns:p14="http://schemas.microsoft.com/office/powerpoint/2010/main" val="3814074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F20B4407-EF19-4A22-813B-A3C4A91B3318}" type="datetimeFigureOut">
              <a:rPr lang="en-US"/>
              <a:pPr>
                <a:defRPr/>
              </a:pPr>
              <a:t>2/8/2015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79468A8-C226-4F19-B81D-8F4DCFEE8DBA}" type="slidenum">
              <a:rPr lang="en-US"/>
              <a:pPr>
                <a:defRPr/>
              </a:pPr>
              <a:t>‹#›</a:t>
            </a:fld>
            <a:endParaRPr lang="en-US"/>
          </a:p>
        </p:txBody>
      </p:sp>
    </p:spTree>
    <p:extLst>
      <p:ext uri="{BB962C8B-B14F-4D97-AF65-F5344CB8AC3E}">
        <p14:creationId xmlns:p14="http://schemas.microsoft.com/office/powerpoint/2010/main" val="109129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4B5A22B-B4C4-4CC7-BAE4-51F3A690463D}" type="datetimeFigureOut">
              <a:rPr lang="en-US"/>
              <a:pPr>
                <a:defRPr/>
              </a:pPr>
              <a:t>2/8/2015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60E8E20-315E-486D-9AFE-078D1BE030B6}" type="slidenum">
              <a:rPr lang="en-US"/>
              <a:pPr>
                <a:defRPr/>
              </a:pPr>
              <a:t>‹#›</a:t>
            </a:fld>
            <a:endParaRPr lang="en-US"/>
          </a:p>
        </p:txBody>
      </p:sp>
    </p:spTree>
    <p:extLst>
      <p:ext uri="{BB962C8B-B14F-4D97-AF65-F5344CB8AC3E}">
        <p14:creationId xmlns:p14="http://schemas.microsoft.com/office/powerpoint/2010/main" val="3244800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B62820E-12AA-4838-8F2F-06D881419FAF}" type="datetimeFigureOut">
              <a:rPr lang="en-US"/>
              <a:pPr>
                <a:defRPr/>
              </a:pPr>
              <a:t>2/8/2015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EDD9A431-08FA-4B65-826F-541DAC3C3A70}" type="slidenum">
              <a:rPr lang="en-US"/>
              <a:pPr>
                <a:defRPr/>
              </a:pPr>
              <a:t>‹#›</a:t>
            </a:fld>
            <a:endParaRPr lang="en-US"/>
          </a:p>
        </p:txBody>
      </p:sp>
    </p:spTree>
    <p:extLst>
      <p:ext uri="{BB962C8B-B14F-4D97-AF65-F5344CB8AC3E}">
        <p14:creationId xmlns:p14="http://schemas.microsoft.com/office/powerpoint/2010/main" val="723314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E09999D-A7B1-4656-8688-E24503E8B834}" type="datetimeFigureOut">
              <a:rPr lang="en-US"/>
              <a:pPr>
                <a:defRPr/>
              </a:pPr>
              <a:t>2/8/2015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B206279-C6B3-4604-919C-F55EFEAF8779}" type="slidenum">
              <a:rPr lang="en-US"/>
              <a:pPr>
                <a:defRPr/>
              </a:pPr>
              <a:t>‹#›</a:t>
            </a:fld>
            <a:endParaRPr lang="en-US"/>
          </a:p>
        </p:txBody>
      </p:sp>
    </p:spTree>
    <p:extLst>
      <p:ext uri="{BB962C8B-B14F-4D97-AF65-F5344CB8AC3E}">
        <p14:creationId xmlns:p14="http://schemas.microsoft.com/office/powerpoint/2010/main" val="2022253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1D0FED1-7315-4B84-82D3-DBCA543293ED}" type="datetimeFigureOut">
              <a:rPr lang="en-US"/>
              <a:pPr>
                <a:defRPr/>
              </a:pPr>
              <a:t>2/8/2015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29349D2-7B6C-40D9-BD9F-26A661831430}" type="slidenum">
              <a:rPr lang="en-US"/>
              <a:pPr>
                <a:defRPr/>
              </a:pPr>
              <a:t>‹#›</a:t>
            </a:fld>
            <a:endParaRPr lang="en-US"/>
          </a:p>
        </p:txBody>
      </p:sp>
    </p:spTree>
    <p:extLst>
      <p:ext uri="{BB962C8B-B14F-4D97-AF65-F5344CB8AC3E}">
        <p14:creationId xmlns:p14="http://schemas.microsoft.com/office/powerpoint/2010/main" val="539134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6856CBB8-2526-4781-B882-0B7B46A920CF}" type="datetimeFigureOut">
              <a:rPr lang="en-US"/>
              <a:pPr>
                <a:defRPr/>
              </a:pPr>
              <a:t>2/8/2015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2B9A67E8-B4C4-438B-BD0B-38D73D89BCE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2203" y="344384"/>
            <a:ext cx="8229600" cy="4334493"/>
          </a:xfrm>
        </p:spPr>
        <p:txBody>
          <a:bodyPr rtlCol="0">
            <a:noAutofit/>
          </a:bodyPr>
          <a:lstStyle/>
          <a:p>
            <a:pPr eaLnBrk="1" fontAlgn="auto" hangingPunct="1">
              <a:spcAft>
                <a:spcPts val="0"/>
              </a:spcAft>
              <a:defRPr/>
            </a:pPr>
            <a:r>
              <a:rPr lang="en-US" sz="5400" dirty="0" smtClean="0">
                <a:solidFill>
                  <a:schemeClr val="bg1"/>
                </a:solidFill>
                <a:effectLst>
                  <a:outerShdw blurRad="38100" dist="38100" dir="2700000" algn="tl">
                    <a:srgbClr val="000000">
                      <a:alpha val="43137"/>
                    </a:srgbClr>
                  </a:outerShdw>
                </a:effectLst>
              </a:rPr>
              <a:t>Rejoicing Spirits Community</a:t>
            </a:r>
            <a:br>
              <a:rPr lang="en-US" sz="5400" dirty="0" smtClean="0">
                <a:solidFill>
                  <a:schemeClr val="bg1"/>
                </a:solidFill>
                <a:effectLst>
                  <a:outerShdw blurRad="38100" dist="38100" dir="2700000" algn="tl">
                    <a:srgbClr val="000000">
                      <a:alpha val="43137"/>
                    </a:srgbClr>
                  </a:outerShdw>
                </a:effectLst>
              </a:rPr>
            </a:br>
            <a:r>
              <a:rPr lang="en-US" sz="5400" dirty="0" smtClean="0">
                <a:solidFill>
                  <a:schemeClr val="bg1"/>
                </a:solidFill>
                <a:effectLst>
                  <a:outerShdw blurRad="38100" dist="38100" dir="2700000" algn="tl">
                    <a:srgbClr val="000000">
                      <a:alpha val="43137"/>
                    </a:srgbClr>
                  </a:outerShdw>
                </a:effectLst>
              </a:rPr>
              <a:t/>
            </a:r>
            <a:br>
              <a:rPr lang="en-US" sz="5400" dirty="0" smtClean="0">
                <a:solidFill>
                  <a:schemeClr val="bg1"/>
                </a:solidFill>
                <a:effectLst>
                  <a:outerShdw blurRad="38100" dist="38100" dir="2700000" algn="tl">
                    <a:srgbClr val="000000">
                      <a:alpha val="43137"/>
                    </a:srgbClr>
                  </a:outerShdw>
                </a:effectLst>
              </a:rPr>
            </a:br>
            <a:r>
              <a:rPr lang="en-US" sz="4000" dirty="0" smtClean="0">
                <a:solidFill>
                  <a:schemeClr val="bg1"/>
                </a:solidFill>
                <a:effectLst>
                  <a:outerShdw blurRad="38100" dist="38100" dir="2700000" algn="tl">
                    <a:srgbClr val="000000">
                      <a:alpha val="43137"/>
                    </a:srgbClr>
                  </a:outerShdw>
                </a:effectLst>
              </a:rPr>
              <a:t>Welcome to our no-shush family service where everyone is welcome</a:t>
            </a:r>
            <a:r>
              <a:rPr lang="en-US" sz="5400" dirty="0" smtClean="0">
                <a:solidFill>
                  <a:schemeClr val="bg1"/>
                </a:solidFill>
                <a:effectLst>
                  <a:outerShdw blurRad="38100" dist="38100" dir="2700000" algn="tl">
                    <a:srgbClr val="000000">
                      <a:alpha val="43137"/>
                    </a:srgbClr>
                  </a:outerShdw>
                </a:effectLst>
              </a:rPr>
              <a:t>!</a:t>
            </a:r>
            <a:br>
              <a:rPr lang="en-US" sz="5400" dirty="0" smtClean="0">
                <a:solidFill>
                  <a:schemeClr val="bg1"/>
                </a:solidFill>
                <a:effectLst>
                  <a:outerShdw blurRad="38100" dist="38100" dir="2700000" algn="tl">
                    <a:srgbClr val="000000">
                      <a:alpha val="43137"/>
                    </a:srgbClr>
                  </a:outerShdw>
                </a:effectLst>
              </a:rPr>
            </a:br>
            <a:r>
              <a:rPr lang="en-US" sz="5400" dirty="0" smtClean="0">
                <a:solidFill>
                  <a:schemeClr val="bg1"/>
                </a:solidFill>
                <a:effectLst>
                  <a:outerShdw blurRad="38100" dist="38100" dir="2700000" algn="tl">
                    <a:srgbClr val="000000">
                      <a:alpha val="43137"/>
                    </a:srgbClr>
                  </a:outerShdw>
                </a:effectLst>
              </a:rPr>
              <a:t/>
            </a:r>
            <a:br>
              <a:rPr lang="en-US" sz="5400" dirty="0" smtClean="0">
                <a:solidFill>
                  <a:schemeClr val="bg1"/>
                </a:solidFill>
                <a:effectLst>
                  <a:outerShdw blurRad="38100" dist="38100" dir="2700000" algn="tl">
                    <a:srgbClr val="000000">
                      <a:alpha val="43137"/>
                    </a:srgbClr>
                  </a:outerShdw>
                </a:effectLst>
              </a:rPr>
            </a:br>
            <a:r>
              <a:rPr lang="en-US" sz="4800" dirty="0" smtClean="0">
                <a:solidFill>
                  <a:srgbClr val="FFFF00"/>
                </a:solidFill>
                <a:effectLst>
                  <a:outerShdw blurRad="38100" dist="38100" dir="2700000" algn="tl">
                    <a:srgbClr val="000000">
                      <a:alpha val="43137"/>
                    </a:srgbClr>
                  </a:outerShdw>
                </a:effectLst>
              </a:rPr>
              <a:t>“God Gives Us a Mission”</a:t>
            </a:r>
            <a:endParaRPr lang="en-US" sz="4800" dirty="0">
              <a:solidFill>
                <a:srgbClr val="FFFF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2997" y="1758547"/>
            <a:ext cx="7481405" cy="4441372"/>
          </a:xfrm>
        </p:spPr>
        <p:txBody>
          <a:bodyPr rtlCol="0">
            <a:noAutofit/>
          </a:bodyPr>
          <a:lstStyle/>
          <a:p>
            <a:pPr marL="0" indent="0">
              <a:buNone/>
            </a:pPr>
            <a:r>
              <a:rPr lang="en-US" sz="3600" dirty="0">
                <a:solidFill>
                  <a:schemeClr val="bg1"/>
                </a:solidFill>
              </a:rPr>
              <a:t>One:	 </a:t>
            </a:r>
            <a:r>
              <a:rPr lang="en-US" sz="3600" dirty="0" smtClean="0">
                <a:solidFill>
                  <a:schemeClr val="bg1"/>
                </a:solidFill>
              </a:rPr>
              <a:t>Moses knew that...</a:t>
            </a:r>
            <a:endParaRPr lang="en-US" sz="3600" dirty="0">
              <a:solidFill>
                <a:schemeClr val="bg1"/>
              </a:solidFill>
            </a:endParaRPr>
          </a:p>
          <a:p>
            <a:pPr marL="0" indent="0">
              <a:buNone/>
            </a:pPr>
            <a:r>
              <a:rPr lang="en-US" sz="3600" b="1" dirty="0">
                <a:solidFill>
                  <a:srgbClr val="FFFF00"/>
                </a:solidFill>
                <a:effectLst>
                  <a:outerShdw blurRad="38100" dist="38100" dir="2700000" algn="tl">
                    <a:srgbClr val="000000">
                      <a:alpha val="43137"/>
                    </a:srgbClr>
                  </a:outerShdw>
                </a:effectLst>
              </a:rPr>
              <a:t>All:	</a:t>
            </a:r>
            <a:r>
              <a:rPr lang="en-US" sz="3600" b="1" dirty="0" smtClean="0">
                <a:solidFill>
                  <a:srgbClr val="FFFF00"/>
                </a:solidFill>
                <a:effectLst>
                  <a:outerShdw blurRad="38100" dist="38100" dir="2700000" algn="tl">
                    <a:srgbClr val="000000">
                      <a:alpha val="43137"/>
                    </a:srgbClr>
                  </a:outerShdw>
                </a:effectLst>
              </a:rPr>
              <a:t>God gives us a mission!</a:t>
            </a:r>
            <a:endParaRPr lang="en-US" sz="3600" b="1" dirty="0">
              <a:solidFill>
                <a:srgbClr val="FFFF00"/>
              </a:solidFill>
              <a:effectLst>
                <a:outerShdw blurRad="38100" dist="38100" dir="2700000" algn="tl">
                  <a:srgbClr val="000000">
                    <a:alpha val="43137"/>
                  </a:srgbClr>
                </a:outerShdw>
              </a:effectLst>
            </a:endParaRPr>
          </a:p>
          <a:p>
            <a:pPr marL="0" indent="0">
              <a:buNone/>
            </a:pPr>
            <a:r>
              <a:rPr lang="en-US" sz="3600" dirty="0">
                <a:solidFill>
                  <a:schemeClr val="bg1"/>
                </a:solidFill>
              </a:rPr>
              <a:t>One:	</a:t>
            </a:r>
            <a:r>
              <a:rPr lang="en-US" sz="3600" dirty="0" smtClean="0">
                <a:solidFill>
                  <a:schemeClr val="bg1"/>
                </a:solidFill>
              </a:rPr>
              <a:t> Caleb learned that …</a:t>
            </a:r>
            <a:endParaRPr lang="en-US" sz="3600" dirty="0">
              <a:solidFill>
                <a:schemeClr val="bg1"/>
              </a:solidFill>
            </a:endParaRPr>
          </a:p>
          <a:p>
            <a:pPr marL="0" indent="0">
              <a:buNone/>
            </a:pPr>
            <a:r>
              <a:rPr lang="en-US" sz="3600" b="1" dirty="0">
                <a:solidFill>
                  <a:srgbClr val="FFFF00"/>
                </a:solidFill>
                <a:effectLst>
                  <a:outerShdw blurRad="38100" dist="38100" dir="2700000" algn="tl">
                    <a:srgbClr val="000000">
                      <a:alpha val="43137"/>
                    </a:srgbClr>
                  </a:outerShdw>
                </a:effectLst>
              </a:rPr>
              <a:t>All:	 </a:t>
            </a:r>
            <a:r>
              <a:rPr lang="en-US" sz="3600" b="1" dirty="0" smtClean="0">
                <a:solidFill>
                  <a:srgbClr val="FFFF00"/>
                </a:solidFill>
                <a:effectLst>
                  <a:outerShdw blurRad="38100" dist="38100" dir="2700000" algn="tl">
                    <a:srgbClr val="000000">
                      <a:alpha val="43137"/>
                    </a:srgbClr>
                  </a:outerShdw>
                </a:effectLst>
              </a:rPr>
              <a:t>God gives us a mission!</a:t>
            </a:r>
          </a:p>
          <a:p>
            <a:pPr marL="0" indent="0">
              <a:buNone/>
            </a:pPr>
            <a:r>
              <a:rPr lang="en-US" sz="3600" dirty="0" smtClean="0">
                <a:solidFill>
                  <a:schemeClr val="bg1"/>
                </a:solidFill>
              </a:rPr>
              <a:t>One</a:t>
            </a:r>
            <a:r>
              <a:rPr lang="en-US" sz="3600" dirty="0">
                <a:solidFill>
                  <a:schemeClr val="bg1"/>
                </a:solidFill>
              </a:rPr>
              <a:t>:	</a:t>
            </a:r>
            <a:r>
              <a:rPr lang="en-US" sz="3600" dirty="0" smtClean="0">
                <a:solidFill>
                  <a:schemeClr val="bg1"/>
                </a:solidFill>
              </a:rPr>
              <a:t> Our lives are better because…</a:t>
            </a:r>
            <a:endParaRPr lang="en-US" sz="3600" dirty="0">
              <a:solidFill>
                <a:schemeClr val="bg1"/>
              </a:solidFill>
            </a:endParaRPr>
          </a:p>
          <a:p>
            <a:pPr marL="0" indent="0">
              <a:buNone/>
            </a:pPr>
            <a:r>
              <a:rPr lang="en-US" sz="3600" b="1" dirty="0" smtClean="0">
                <a:solidFill>
                  <a:srgbClr val="FFFF00"/>
                </a:solidFill>
                <a:effectLst>
                  <a:outerShdw blurRad="38100" dist="38100" dir="2700000" algn="tl">
                    <a:srgbClr val="000000">
                      <a:alpha val="43137"/>
                    </a:srgbClr>
                  </a:outerShdw>
                </a:effectLst>
              </a:rPr>
              <a:t>All</a:t>
            </a:r>
            <a:r>
              <a:rPr lang="en-US" sz="3600" b="1" dirty="0">
                <a:solidFill>
                  <a:srgbClr val="FFFF00"/>
                </a:solidFill>
                <a:effectLst>
                  <a:outerShdw blurRad="38100" dist="38100" dir="2700000" algn="tl">
                    <a:srgbClr val="000000">
                      <a:alpha val="43137"/>
                    </a:srgbClr>
                  </a:outerShdw>
                </a:effectLst>
              </a:rPr>
              <a:t>:	 </a:t>
            </a:r>
            <a:r>
              <a:rPr lang="en-US" sz="3600" b="1" dirty="0" smtClean="0">
                <a:solidFill>
                  <a:srgbClr val="FFFF00"/>
                </a:solidFill>
                <a:effectLst>
                  <a:outerShdw blurRad="38100" dist="38100" dir="2700000" algn="tl">
                    <a:srgbClr val="000000">
                      <a:alpha val="43137"/>
                    </a:srgbClr>
                  </a:outerShdw>
                </a:effectLst>
              </a:rPr>
              <a:t>God gives us a mission!</a:t>
            </a:r>
            <a:endParaRPr lang="en-US" sz="4000" b="1" dirty="0">
              <a:solidFill>
                <a:srgbClr val="FFFF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9075" y="1302567"/>
            <a:ext cx="8686800" cy="5031558"/>
          </a:xfrm>
        </p:spPr>
        <p:txBody>
          <a:bodyPr>
            <a:noAutofit/>
          </a:bodyPr>
          <a:lstStyle/>
          <a:p>
            <a:pPr marL="0" indent="0" algn="ctr">
              <a:buNone/>
            </a:pPr>
            <a:r>
              <a:rPr lang="en-US" sz="3600" b="1" dirty="0" smtClean="0">
                <a:solidFill>
                  <a:schemeClr val="bg1"/>
                </a:solidFill>
                <a:effectLst>
                  <a:outerShdw blurRad="38100" dist="38100" dir="2700000" algn="tl">
                    <a:srgbClr val="000000">
                      <a:alpha val="43137"/>
                    </a:srgbClr>
                  </a:outerShdw>
                </a:effectLst>
                <a:latin typeface="Times New Roman"/>
                <a:cs typeface="Times New Roman"/>
              </a:rPr>
              <a:t>Someone’s singing, Lord, </a:t>
            </a:r>
            <a:r>
              <a:rPr lang="en-US" sz="3600" b="1" dirty="0" err="1" smtClean="0">
                <a:solidFill>
                  <a:schemeClr val="bg1"/>
                </a:solidFill>
                <a:effectLst>
                  <a:outerShdw blurRad="38100" dist="38100" dir="2700000" algn="tl">
                    <a:srgbClr val="000000">
                      <a:alpha val="43137"/>
                    </a:srgbClr>
                  </a:outerShdw>
                </a:effectLst>
                <a:latin typeface="Times New Roman"/>
                <a:cs typeface="Times New Roman"/>
              </a:rPr>
              <a:t>Kumbayah</a:t>
            </a:r>
            <a:r>
              <a:rPr lang="en-US" sz="3600" b="1" dirty="0" smtClean="0">
                <a:solidFill>
                  <a:schemeClr val="bg1"/>
                </a:solidFill>
                <a:effectLst>
                  <a:outerShdw blurRad="38100" dist="38100" dir="2700000" algn="tl">
                    <a:srgbClr val="000000">
                      <a:alpha val="43137"/>
                    </a:srgbClr>
                  </a:outerShdw>
                </a:effectLst>
                <a:latin typeface="Times New Roman"/>
                <a:cs typeface="Times New Roman"/>
              </a:rPr>
              <a:t>.</a:t>
            </a:r>
            <a:endParaRPr lang="en-US" sz="3600" b="1" dirty="0">
              <a:solidFill>
                <a:schemeClr val="bg1"/>
              </a:solidFill>
              <a:effectLst>
                <a:outerShdw blurRad="38100" dist="38100" dir="2700000" algn="tl">
                  <a:srgbClr val="000000">
                    <a:alpha val="43137"/>
                  </a:srgbClr>
                </a:outerShdw>
              </a:effectLst>
              <a:latin typeface="Times New Roman"/>
              <a:cs typeface="Times New Roman"/>
            </a:endParaRPr>
          </a:p>
          <a:p>
            <a:pPr marL="0" indent="0" algn="ctr">
              <a:buNone/>
            </a:pPr>
            <a:r>
              <a:rPr lang="en-US" sz="3600" b="1" dirty="0" smtClean="0">
                <a:solidFill>
                  <a:schemeClr val="bg1"/>
                </a:solidFill>
                <a:effectLst>
                  <a:outerShdw blurRad="38100" dist="38100" dir="2700000" algn="tl">
                    <a:srgbClr val="000000">
                      <a:alpha val="43137"/>
                    </a:srgbClr>
                  </a:outerShdw>
                </a:effectLst>
                <a:latin typeface="Times New Roman"/>
                <a:cs typeface="Times New Roman"/>
              </a:rPr>
              <a:t>Someone’s singing, Lord, </a:t>
            </a:r>
            <a:r>
              <a:rPr lang="en-US" sz="3600" b="1" dirty="0" err="1" smtClean="0">
                <a:solidFill>
                  <a:schemeClr val="bg1"/>
                </a:solidFill>
                <a:effectLst>
                  <a:outerShdw blurRad="38100" dist="38100" dir="2700000" algn="tl">
                    <a:srgbClr val="000000">
                      <a:alpha val="43137"/>
                    </a:srgbClr>
                  </a:outerShdw>
                </a:effectLst>
                <a:latin typeface="Times New Roman"/>
                <a:cs typeface="Times New Roman"/>
              </a:rPr>
              <a:t>Kumbayah</a:t>
            </a:r>
            <a:r>
              <a:rPr lang="en-US" sz="3600" b="1" dirty="0" smtClean="0">
                <a:solidFill>
                  <a:schemeClr val="bg1"/>
                </a:solidFill>
                <a:effectLst>
                  <a:outerShdw blurRad="38100" dist="38100" dir="2700000" algn="tl">
                    <a:srgbClr val="000000">
                      <a:alpha val="43137"/>
                    </a:srgbClr>
                  </a:outerShdw>
                </a:effectLst>
                <a:latin typeface="Times New Roman"/>
                <a:cs typeface="Times New Roman"/>
              </a:rPr>
              <a:t>.</a:t>
            </a:r>
          </a:p>
          <a:p>
            <a:pPr marL="0" indent="0" algn="ctr">
              <a:buNone/>
            </a:pPr>
            <a:r>
              <a:rPr lang="en-US" sz="3600" b="1" dirty="0" smtClean="0">
                <a:solidFill>
                  <a:schemeClr val="bg1"/>
                </a:solidFill>
                <a:effectLst>
                  <a:outerShdw blurRad="38100" dist="38100" dir="2700000" algn="tl">
                    <a:srgbClr val="000000">
                      <a:alpha val="43137"/>
                    </a:srgbClr>
                  </a:outerShdw>
                </a:effectLst>
                <a:latin typeface="Times New Roman"/>
                <a:cs typeface="Times New Roman"/>
              </a:rPr>
              <a:t>Someone’s singing, Lord, </a:t>
            </a:r>
            <a:r>
              <a:rPr lang="en-US" sz="3600" b="1" dirty="0" err="1" smtClean="0">
                <a:solidFill>
                  <a:schemeClr val="bg1"/>
                </a:solidFill>
                <a:effectLst>
                  <a:outerShdw blurRad="38100" dist="38100" dir="2700000" algn="tl">
                    <a:srgbClr val="000000">
                      <a:alpha val="43137"/>
                    </a:srgbClr>
                  </a:outerShdw>
                </a:effectLst>
                <a:latin typeface="Times New Roman"/>
                <a:cs typeface="Times New Roman"/>
              </a:rPr>
              <a:t>Kumbayah</a:t>
            </a:r>
            <a:r>
              <a:rPr lang="en-US" sz="3600" b="1" dirty="0" smtClean="0">
                <a:solidFill>
                  <a:schemeClr val="bg1"/>
                </a:solidFill>
                <a:effectLst>
                  <a:outerShdw blurRad="38100" dist="38100" dir="2700000" algn="tl">
                    <a:srgbClr val="000000">
                      <a:alpha val="43137"/>
                    </a:srgbClr>
                  </a:outerShdw>
                </a:effectLst>
                <a:latin typeface="Times New Roman"/>
                <a:cs typeface="Times New Roman"/>
              </a:rPr>
              <a:t>. </a:t>
            </a:r>
          </a:p>
          <a:p>
            <a:pPr marL="0" indent="0" algn="ctr">
              <a:buNone/>
            </a:pPr>
            <a:r>
              <a:rPr lang="en-US" sz="3600" b="1" dirty="0" smtClean="0">
                <a:solidFill>
                  <a:schemeClr val="bg1"/>
                </a:solidFill>
                <a:effectLst>
                  <a:outerShdw blurRad="38100" dist="38100" dir="2700000" algn="tl">
                    <a:srgbClr val="000000">
                      <a:alpha val="43137"/>
                    </a:srgbClr>
                  </a:outerShdw>
                </a:effectLst>
                <a:latin typeface="Times New Roman"/>
                <a:cs typeface="Times New Roman"/>
              </a:rPr>
              <a:t>Oh, Lord, </a:t>
            </a:r>
            <a:r>
              <a:rPr lang="en-US" sz="3600" b="1" dirty="0" err="1" smtClean="0">
                <a:solidFill>
                  <a:schemeClr val="bg1"/>
                </a:solidFill>
                <a:effectLst>
                  <a:outerShdw blurRad="38100" dist="38100" dir="2700000" algn="tl">
                    <a:srgbClr val="000000">
                      <a:alpha val="43137"/>
                    </a:srgbClr>
                  </a:outerShdw>
                </a:effectLst>
                <a:latin typeface="Times New Roman"/>
                <a:cs typeface="Times New Roman"/>
              </a:rPr>
              <a:t>Kumayah</a:t>
            </a:r>
            <a:r>
              <a:rPr lang="en-US" sz="3600" b="1" dirty="0" smtClean="0">
                <a:solidFill>
                  <a:schemeClr val="bg1"/>
                </a:solidFill>
                <a:effectLst>
                  <a:outerShdw blurRad="38100" dist="38100" dir="2700000" algn="tl">
                    <a:srgbClr val="000000">
                      <a:alpha val="43137"/>
                    </a:srgbClr>
                  </a:outerShdw>
                </a:effectLst>
                <a:latin typeface="Times New Roman"/>
                <a:cs typeface="Times New Roman"/>
              </a:rPr>
              <a:t>. </a:t>
            </a:r>
          </a:p>
          <a:p>
            <a:pPr marL="0" indent="0" algn="ctr">
              <a:buNone/>
            </a:pPr>
            <a:endParaRPr lang="en-US" sz="3600" b="1" dirty="0">
              <a:solidFill>
                <a:schemeClr val="bg1"/>
              </a:solidFill>
              <a:effectLst>
                <a:outerShdw blurRad="38100" dist="38100" dir="2700000" algn="tl">
                  <a:srgbClr val="000000">
                    <a:alpha val="43137"/>
                  </a:srgbClr>
                </a:outerShdw>
              </a:effectLst>
              <a:latin typeface="Times New Roman"/>
              <a:cs typeface="Times New Roman"/>
            </a:endParaRPr>
          </a:p>
          <a:p>
            <a:pPr marL="0" indent="0" algn="ctr">
              <a:buNone/>
            </a:pPr>
            <a:r>
              <a:rPr lang="en-US" sz="3600" b="1" dirty="0" smtClean="0">
                <a:solidFill>
                  <a:schemeClr val="bg1"/>
                </a:solidFill>
                <a:effectLst>
                  <a:outerShdw blurRad="38100" dist="38100" dir="2700000" algn="tl">
                    <a:srgbClr val="000000">
                      <a:alpha val="43137"/>
                    </a:srgbClr>
                  </a:outerShdw>
                </a:effectLst>
                <a:latin typeface="Times New Roman"/>
                <a:cs typeface="Times New Roman"/>
              </a:rPr>
              <a:t>2. Someone’s praying, Lord…</a:t>
            </a:r>
          </a:p>
          <a:p>
            <a:pPr marL="0" indent="0" algn="ctr">
              <a:buNone/>
            </a:pPr>
            <a:r>
              <a:rPr lang="en-US" sz="3600" b="1" dirty="0" smtClean="0">
                <a:solidFill>
                  <a:schemeClr val="bg1"/>
                </a:solidFill>
                <a:effectLst>
                  <a:outerShdw blurRad="38100" dist="38100" dir="2700000" algn="tl">
                    <a:srgbClr val="000000">
                      <a:alpha val="43137"/>
                    </a:srgbClr>
                  </a:outerShdw>
                </a:effectLst>
                <a:latin typeface="Times New Roman"/>
                <a:cs typeface="Times New Roman"/>
              </a:rPr>
              <a:t>3. We will praise you, Lord…</a:t>
            </a:r>
            <a:endParaRPr lang="en-US" sz="1800" b="1" dirty="0">
              <a:solidFill>
                <a:schemeClr val="bg1"/>
              </a:solidFill>
              <a:effectLst>
                <a:outerShdw blurRad="38100" dist="38100" dir="2700000" algn="tl">
                  <a:srgbClr val="000000">
                    <a:alpha val="43137"/>
                  </a:srgbClr>
                </a:outerShdw>
              </a:effectLst>
              <a:latin typeface="Times New Roman"/>
              <a:cs typeface="Times New Roman"/>
            </a:endParaRPr>
          </a:p>
        </p:txBody>
      </p:sp>
      <p:sp>
        <p:nvSpPr>
          <p:cNvPr id="4" name="TextBox 3"/>
          <p:cNvSpPr txBox="1"/>
          <p:nvPr/>
        </p:nvSpPr>
        <p:spPr>
          <a:xfrm>
            <a:off x="564078" y="451556"/>
            <a:ext cx="2224263" cy="461665"/>
          </a:xfrm>
          <a:prstGeom prst="rect">
            <a:avLst/>
          </a:prstGeom>
          <a:noFill/>
        </p:spPr>
        <p:txBody>
          <a:bodyPr wrap="none" rtlCol="0">
            <a:spAutoFit/>
          </a:bodyPr>
          <a:lstStyle/>
          <a:p>
            <a:r>
              <a:rPr lang="en-US" sz="2400" i="1" dirty="0" smtClean="0">
                <a:solidFill>
                  <a:schemeClr val="bg1"/>
                </a:solidFill>
                <a:effectLst>
                  <a:outerShdw blurRad="38100" dist="38100" dir="2700000" algn="tl">
                    <a:srgbClr val="000000">
                      <a:alpha val="43137"/>
                    </a:srgbClr>
                  </a:outerShdw>
                </a:effectLst>
                <a:latin typeface="Times New Roman"/>
                <a:cs typeface="Times New Roman"/>
              </a:rPr>
              <a:t>Call to Worship</a:t>
            </a:r>
            <a:r>
              <a:rPr lang="en-US" sz="2400" i="1" dirty="0" smtClean="0">
                <a:latin typeface="Times New Roman"/>
                <a:cs typeface="Times New Roman"/>
              </a:rPr>
              <a:t>:</a:t>
            </a:r>
            <a:endParaRPr lang="en-US" sz="2400" i="1" dirty="0">
              <a:latin typeface="Times New Roman"/>
              <a:cs typeface="Times New Roman"/>
            </a:endParaRPr>
          </a:p>
        </p:txBody>
      </p:sp>
    </p:spTree>
    <p:extLst>
      <p:ext uri="{BB962C8B-B14F-4D97-AF65-F5344CB8AC3E}">
        <p14:creationId xmlns:p14="http://schemas.microsoft.com/office/powerpoint/2010/main" val="241251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7533" y="659473"/>
            <a:ext cx="6762996" cy="822366"/>
          </a:xfrm>
        </p:spPr>
        <p:txBody>
          <a:bodyPr/>
          <a:lstStyle/>
          <a:p>
            <a:pPr marL="0" indent="0" algn="ctr">
              <a:buNone/>
            </a:pPr>
            <a:r>
              <a:rPr lang="en-US" sz="4800" dirty="0" smtClean="0">
                <a:solidFill>
                  <a:schemeClr val="bg1"/>
                </a:solidFill>
                <a:effectLst>
                  <a:outerShdw blurRad="38100" dist="38100" dir="2700000" algn="tl">
                    <a:srgbClr val="000000">
                      <a:alpha val="43137"/>
                    </a:srgbClr>
                  </a:outerShdw>
                </a:effectLst>
              </a:rPr>
              <a:t>We Tell God We Are Sorry</a:t>
            </a:r>
          </a:p>
        </p:txBody>
      </p:sp>
      <p:sp>
        <p:nvSpPr>
          <p:cNvPr id="2" name="TextBox 1"/>
          <p:cNvSpPr txBox="1"/>
          <p:nvPr/>
        </p:nvSpPr>
        <p:spPr>
          <a:xfrm>
            <a:off x="888763" y="1772396"/>
            <a:ext cx="6845181" cy="4801314"/>
          </a:xfrm>
          <a:prstGeom prst="rect">
            <a:avLst/>
          </a:prstGeom>
          <a:noFill/>
        </p:spPr>
        <p:txBody>
          <a:bodyPr wrap="square" rtlCol="0">
            <a:spAutoFit/>
          </a:bodyPr>
          <a:lstStyle/>
          <a:p>
            <a:r>
              <a:rPr lang="en-US" sz="2400" dirty="0">
                <a:solidFill>
                  <a:schemeClr val="bg1"/>
                </a:solidFill>
              </a:rPr>
              <a:t>Gracious God:</a:t>
            </a:r>
          </a:p>
          <a:p>
            <a:r>
              <a:rPr lang="en-US" sz="2400" dirty="0">
                <a:solidFill>
                  <a:schemeClr val="bg1"/>
                </a:solidFill>
              </a:rPr>
              <a:t>	Forgive us when we think that you only give missions to pastors or other people who we think are important.  Help us to remember Caleb who didn't pout and sulk when things didn't work out the way he thought that they should. Help us to be like Caleb and keep telling everyone, even the children, about the great things that you had planned for us.  </a:t>
            </a:r>
          </a:p>
          <a:p>
            <a:r>
              <a:rPr lang="en-US" sz="2400" dirty="0">
                <a:solidFill>
                  <a:schemeClr val="bg1"/>
                </a:solidFill>
              </a:rPr>
              <a:t>Help us to find our mission and to live it out like Caleb did.</a:t>
            </a:r>
          </a:p>
          <a:p>
            <a:r>
              <a:rPr lang="en-US" sz="2400" dirty="0">
                <a:solidFill>
                  <a:schemeClr val="bg1"/>
                </a:solidFill>
              </a:rPr>
              <a:t>In Jesus name we pray.</a:t>
            </a:r>
          </a:p>
          <a:p>
            <a:endParaRPr lang="en-US" dirty="0"/>
          </a:p>
        </p:txBody>
      </p:sp>
    </p:spTree>
    <p:extLst>
      <p:ext uri="{BB962C8B-B14F-4D97-AF65-F5344CB8AC3E}">
        <p14:creationId xmlns:p14="http://schemas.microsoft.com/office/powerpoint/2010/main" val="41652395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90221" y="1114778"/>
            <a:ext cx="7380111" cy="369332"/>
          </a:xfrm>
          <a:prstGeom prst="rect">
            <a:avLst/>
          </a:prstGeom>
        </p:spPr>
        <p:txBody>
          <a:bodyPr wrap="square">
            <a:spAutoFit/>
          </a:bodyPr>
          <a:lstStyle/>
          <a:p>
            <a:pPr algn="ctr"/>
            <a:endParaRPr lang="en-US" b="1" dirty="0" smtClean="0">
              <a:latin typeface="Times New Roman"/>
              <a:cs typeface="Times New Roman"/>
            </a:endParaRPr>
          </a:p>
        </p:txBody>
      </p:sp>
      <p:sp>
        <p:nvSpPr>
          <p:cNvPr id="6" name="TextBox 5"/>
          <p:cNvSpPr txBox="1"/>
          <p:nvPr/>
        </p:nvSpPr>
        <p:spPr>
          <a:xfrm>
            <a:off x="931333" y="649111"/>
            <a:ext cx="2327688" cy="461665"/>
          </a:xfrm>
          <a:prstGeom prst="rect">
            <a:avLst/>
          </a:prstGeom>
          <a:noFill/>
        </p:spPr>
        <p:txBody>
          <a:bodyPr wrap="none" rtlCol="0">
            <a:spAutoFit/>
          </a:bodyPr>
          <a:lstStyle/>
          <a:p>
            <a:r>
              <a:rPr lang="en-US" sz="2400" i="1" dirty="0" smtClean="0">
                <a:solidFill>
                  <a:schemeClr val="bg1"/>
                </a:solidFill>
                <a:effectLst>
                  <a:outerShdw blurRad="38100" dist="38100" dir="2700000" algn="tl">
                    <a:srgbClr val="000000">
                      <a:alpha val="43137"/>
                    </a:srgbClr>
                  </a:outerShdw>
                </a:effectLst>
                <a:latin typeface="Times New Roman"/>
                <a:cs typeface="Times New Roman"/>
              </a:rPr>
              <a:t>Prayer response</a:t>
            </a:r>
            <a:r>
              <a:rPr lang="en-US" dirty="0" smtClean="0">
                <a:solidFill>
                  <a:schemeClr val="bg1"/>
                </a:solidFill>
                <a:effectLst>
                  <a:outerShdw blurRad="38100" dist="38100" dir="2700000" algn="tl">
                    <a:srgbClr val="000000">
                      <a:alpha val="43137"/>
                    </a:srgbClr>
                  </a:outerShdw>
                </a:effectLst>
              </a:rPr>
              <a:t>: </a:t>
            </a:r>
            <a:endParaRPr lang="en-US" dirty="0">
              <a:solidFill>
                <a:schemeClr val="bg1"/>
              </a:solidFill>
              <a:effectLst>
                <a:outerShdw blurRad="38100" dist="38100" dir="2700000" algn="tl">
                  <a:srgbClr val="000000">
                    <a:alpha val="43137"/>
                  </a:srgbClr>
                </a:outerShdw>
              </a:effectLst>
            </a:endParaRPr>
          </a:p>
        </p:txBody>
      </p:sp>
      <p:sp>
        <p:nvSpPr>
          <p:cNvPr id="2" name="Rectangle 1"/>
          <p:cNvSpPr/>
          <p:nvPr/>
        </p:nvSpPr>
        <p:spPr>
          <a:xfrm>
            <a:off x="790221" y="2971378"/>
            <a:ext cx="7466542" cy="1323439"/>
          </a:xfrm>
          <a:prstGeom prst="rect">
            <a:avLst/>
          </a:prstGeom>
        </p:spPr>
        <p:txBody>
          <a:bodyPr wrap="square">
            <a:spAutoFit/>
          </a:bodyPr>
          <a:lstStyle/>
          <a:p>
            <a:pPr algn="ctr"/>
            <a:r>
              <a:rPr lang="en-US" sz="4000" b="1" dirty="0" smtClean="0">
                <a:solidFill>
                  <a:schemeClr val="bg1"/>
                </a:solidFill>
                <a:effectLst>
                  <a:outerShdw blurRad="38100" dist="38100" dir="2700000" algn="tl">
                    <a:srgbClr val="000000">
                      <a:alpha val="43137"/>
                    </a:srgbClr>
                  </a:outerShdw>
                </a:effectLst>
                <a:latin typeface="Times New Roman"/>
                <a:cs typeface="Times New Roman"/>
              </a:rPr>
              <a:t>Amen, Amen,</a:t>
            </a:r>
          </a:p>
          <a:p>
            <a:pPr algn="ctr"/>
            <a:r>
              <a:rPr lang="en-US" sz="4000" b="1" dirty="0" smtClean="0">
                <a:solidFill>
                  <a:schemeClr val="bg1"/>
                </a:solidFill>
                <a:effectLst>
                  <a:outerShdw blurRad="38100" dist="38100" dir="2700000" algn="tl">
                    <a:srgbClr val="000000">
                      <a:alpha val="43137"/>
                    </a:srgbClr>
                  </a:outerShdw>
                </a:effectLst>
                <a:latin typeface="Times New Roman"/>
                <a:cs typeface="Times New Roman"/>
              </a:rPr>
              <a:t>Amen, Amen, Amen!</a:t>
            </a:r>
            <a:endParaRPr lang="en-US" sz="4000" b="1" dirty="0">
              <a:solidFill>
                <a:schemeClr val="bg1"/>
              </a:solidFill>
              <a:effectLst>
                <a:outerShdw blurRad="38100" dist="38100" dir="2700000" algn="tl">
                  <a:srgbClr val="000000">
                    <a:alpha val="43137"/>
                  </a:srgbClr>
                </a:outerShdw>
              </a:effectLst>
              <a:latin typeface="Times New Roman"/>
              <a:cs typeface="Times New Roman"/>
            </a:endParaRPr>
          </a:p>
        </p:txBody>
      </p:sp>
    </p:spTree>
    <p:extLst>
      <p:ext uri="{BB962C8B-B14F-4D97-AF65-F5344CB8AC3E}">
        <p14:creationId xmlns:p14="http://schemas.microsoft.com/office/powerpoint/2010/main" val="24863661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3138" y="1983179"/>
            <a:ext cx="8087095" cy="3455720"/>
          </a:xfrm>
        </p:spPr>
        <p:txBody>
          <a:bodyPr/>
          <a:lstStyle/>
          <a:p>
            <a:pPr algn="ctr">
              <a:buFont typeface="Arial" charset="0"/>
              <a:buNone/>
              <a:defRPr/>
            </a:pPr>
            <a:r>
              <a:rPr lang="en-US" sz="4800" dirty="0" smtClean="0">
                <a:solidFill>
                  <a:schemeClr val="bg1"/>
                </a:solidFill>
                <a:effectLst>
                  <a:outerShdw blurRad="38100" dist="38100" dir="2700000" algn="tl">
                    <a:srgbClr val="000000">
                      <a:alpha val="43137"/>
                    </a:srgbClr>
                  </a:outerShdw>
                </a:effectLst>
              </a:rPr>
              <a:t>We Listen to God</a:t>
            </a:r>
          </a:p>
          <a:p>
            <a:pPr algn="ctr">
              <a:buFont typeface="Arial" charset="0"/>
              <a:buNone/>
              <a:defRPr/>
            </a:pPr>
            <a:endParaRPr lang="en-US" sz="4800" dirty="0" smtClean="0">
              <a:solidFill>
                <a:schemeClr val="bg1"/>
              </a:solidFill>
              <a:effectLst>
                <a:outerShdw blurRad="38100" dist="38100" dir="2700000" algn="tl">
                  <a:srgbClr val="000000">
                    <a:alpha val="43137"/>
                  </a:srgbClr>
                </a:outerShdw>
              </a:effectLst>
            </a:endParaRPr>
          </a:p>
          <a:p>
            <a:pPr algn="ctr">
              <a:buFont typeface="Arial" charset="0"/>
              <a:buNone/>
              <a:defRPr/>
            </a:pPr>
            <a:r>
              <a:rPr lang="en-US" sz="4800" dirty="0" smtClean="0">
                <a:solidFill>
                  <a:schemeClr val="bg1"/>
                </a:solidFill>
                <a:effectLst>
                  <a:outerShdw blurRad="38100" dist="38100" dir="2700000" algn="tl">
                    <a:srgbClr val="000000">
                      <a:alpha val="43137"/>
                    </a:srgbClr>
                  </a:outerShdw>
                </a:effectLst>
              </a:rPr>
              <a:t>Based on Numbers 13:1-20</a:t>
            </a:r>
          </a:p>
          <a:p>
            <a:pPr marL="0" indent="0">
              <a:buFont typeface="Arial" charset="0"/>
              <a:buNone/>
              <a:defRPr/>
            </a:pPr>
            <a:endParaRPr lang="en-US" sz="2400" dirty="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1887" y="1529697"/>
            <a:ext cx="8277102" cy="4882978"/>
          </a:xfrm>
        </p:spPr>
        <p:txBody>
          <a:bodyPr/>
          <a:lstStyle/>
          <a:p>
            <a:pPr marL="0" indent="0">
              <a:buNone/>
            </a:pPr>
            <a:r>
              <a:rPr lang="en-US" sz="2800" dirty="0" smtClean="0">
                <a:solidFill>
                  <a:schemeClr val="bg1"/>
                </a:solidFill>
                <a:effectLst>
                  <a:outerShdw blurRad="38100" dist="38100" dir="2700000" algn="tl">
                    <a:srgbClr val="000000">
                      <a:alpha val="43137"/>
                    </a:srgbClr>
                  </a:outerShdw>
                </a:effectLst>
              </a:rPr>
              <a:t>What were Caleb and his friends supposed to do? </a:t>
            </a:r>
          </a:p>
          <a:p>
            <a:pPr marL="0" indent="0">
              <a:buNone/>
            </a:pPr>
            <a:r>
              <a:rPr lang="en-US" sz="2800" dirty="0" smtClean="0">
                <a:solidFill>
                  <a:schemeClr val="bg1"/>
                </a:solidFill>
                <a:effectLst>
                  <a:outerShdw blurRad="38100" dist="38100" dir="2700000" algn="tl">
                    <a:srgbClr val="000000">
                      <a:alpha val="43137"/>
                    </a:srgbClr>
                  </a:outerShdw>
                </a:effectLst>
              </a:rPr>
              <a:t>What did they tell the people about what they saw?  </a:t>
            </a:r>
          </a:p>
          <a:p>
            <a:pPr marL="0" indent="0">
              <a:buNone/>
            </a:pPr>
            <a:r>
              <a:rPr lang="en-US" sz="2800" dirty="0" smtClean="0">
                <a:solidFill>
                  <a:schemeClr val="bg1"/>
                </a:solidFill>
                <a:effectLst>
                  <a:outerShdw blurRad="38100" dist="38100" dir="2700000" algn="tl">
                    <a:srgbClr val="000000">
                      <a:alpha val="43137"/>
                    </a:srgbClr>
                  </a:outerShdw>
                </a:effectLst>
              </a:rPr>
              <a:t>Did they complete their mission?</a:t>
            </a:r>
          </a:p>
          <a:p>
            <a:pPr marL="0" indent="0">
              <a:buNone/>
            </a:pPr>
            <a:r>
              <a:rPr lang="en-US" sz="2800" dirty="0" smtClean="0">
                <a:solidFill>
                  <a:schemeClr val="bg1"/>
                </a:solidFill>
                <a:effectLst>
                  <a:outerShdw blurRad="38100" dist="38100" dir="2700000" algn="tl">
                    <a:srgbClr val="000000">
                      <a:alpha val="43137"/>
                    </a:srgbClr>
                  </a:outerShdw>
                </a:effectLst>
              </a:rPr>
              <a:t>Has God ever given you a mission, meaning something that God wants you to do?  What was it?</a:t>
            </a:r>
          </a:p>
          <a:p>
            <a:pPr marL="0" indent="0">
              <a:buNone/>
            </a:pPr>
            <a:r>
              <a:rPr lang="en-US" sz="2800" dirty="0" smtClean="0">
                <a:solidFill>
                  <a:schemeClr val="bg1"/>
                </a:solidFill>
                <a:effectLst>
                  <a:outerShdw blurRad="38100" dist="38100" dir="2700000" algn="tl">
                    <a:srgbClr val="000000">
                      <a:alpha val="43137"/>
                    </a:srgbClr>
                  </a:outerShdw>
                </a:effectLst>
              </a:rPr>
              <a:t>Were you able to do it?</a:t>
            </a:r>
          </a:p>
          <a:p>
            <a:pPr marL="0" indent="0">
              <a:buNone/>
            </a:pPr>
            <a:r>
              <a:rPr lang="en-US" sz="2800" dirty="0" smtClean="0">
                <a:solidFill>
                  <a:schemeClr val="bg1"/>
                </a:solidFill>
                <a:effectLst>
                  <a:outerShdw blurRad="38100" dist="38100" dir="2700000" algn="tl">
                    <a:srgbClr val="000000">
                      <a:alpha val="43137"/>
                    </a:srgbClr>
                  </a:outerShdw>
                </a:effectLst>
              </a:rPr>
              <a:t>How did it feel if you were able to do it?</a:t>
            </a:r>
          </a:p>
          <a:p>
            <a:pPr marL="0" indent="0">
              <a:buNone/>
            </a:pPr>
            <a:r>
              <a:rPr lang="en-US" sz="2800" dirty="0" smtClean="0">
                <a:solidFill>
                  <a:schemeClr val="bg1"/>
                </a:solidFill>
                <a:effectLst>
                  <a:outerShdw blurRad="38100" dist="38100" dir="2700000" algn="tl">
                    <a:srgbClr val="000000">
                      <a:alpha val="43137"/>
                    </a:srgbClr>
                  </a:outerShdw>
                </a:effectLst>
              </a:rPr>
              <a:t>Turn to your neighbor and say, </a:t>
            </a:r>
            <a:r>
              <a:rPr lang="en-US" sz="2800" dirty="0" smtClean="0">
                <a:solidFill>
                  <a:srgbClr val="FFFF00"/>
                </a:solidFill>
                <a:effectLst>
                  <a:outerShdw blurRad="38100" dist="38100" dir="2700000" algn="tl">
                    <a:srgbClr val="000000">
                      <a:alpha val="43137"/>
                    </a:srgbClr>
                  </a:outerShdw>
                </a:effectLst>
              </a:rPr>
              <a:t>“God gives us a mission”</a:t>
            </a:r>
            <a:endParaRPr lang="en-US" dirty="0" smtClean="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1803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6525" y="1358510"/>
            <a:ext cx="8055337" cy="5238409"/>
          </a:xfrm>
        </p:spPr>
        <p:txBody>
          <a:bodyPr>
            <a:noAutofit/>
          </a:bodyPr>
          <a:lstStyle/>
          <a:p>
            <a:pPr marL="0" indent="0">
              <a:spcAft>
                <a:spcPts val="1200"/>
              </a:spcAft>
              <a:buNone/>
            </a:pPr>
            <a:r>
              <a:rPr lang="en-US" b="1" dirty="0">
                <a:solidFill>
                  <a:schemeClr val="bg1"/>
                </a:solidFill>
                <a:latin typeface="Times New Roman"/>
                <a:cs typeface="Times New Roman"/>
              </a:rPr>
              <a:t>Guide my feet . . . . While I run this race,</a:t>
            </a:r>
          </a:p>
          <a:p>
            <a:pPr marL="0" indent="0">
              <a:spcAft>
                <a:spcPts val="1200"/>
              </a:spcAft>
              <a:buNone/>
            </a:pPr>
            <a:r>
              <a:rPr lang="en-US" b="1" dirty="0">
                <a:solidFill>
                  <a:schemeClr val="bg1"/>
                </a:solidFill>
                <a:latin typeface="Times New Roman"/>
                <a:cs typeface="Times New Roman"/>
              </a:rPr>
              <a:t>Guide my feet . . . . While I run this race,</a:t>
            </a:r>
          </a:p>
          <a:p>
            <a:pPr marL="0" indent="0">
              <a:spcAft>
                <a:spcPts val="1200"/>
              </a:spcAft>
              <a:buNone/>
            </a:pPr>
            <a:r>
              <a:rPr lang="en-US" b="1" dirty="0">
                <a:solidFill>
                  <a:schemeClr val="bg1"/>
                </a:solidFill>
                <a:latin typeface="Times New Roman"/>
                <a:cs typeface="Times New Roman"/>
              </a:rPr>
              <a:t>Guide my feet . . . . While I run this race,</a:t>
            </a:r>
          </a:p>
          <a:p>
            <a:pPr marL="0" indent="0">
              <a:spcBef>
                <a:spcPts val="0"/>
              </a:spcBef>
              <a:spcAft>
                <a:spcPts val="1200"/>
              </a:spcAft>
              <a:buNone/>
            </a:pPr>
            <a:r>
              <a:rPr lang="en-US" b="1" dirty="0">
                <a:solidFill>
                  <a:schemeClr val="bg1"/>
                </a:solidFill>
                <a:latin typeface="Times New Roman"/>
                <a:cs typeface="Times New Roman"/>
              </a:rPr>
              <a:t>For I don’t want to run this race alone</a:t>
            </a:r>
            <a:r>
              <a:rPr lang="en-US" b="1" dirty="0" smtClean="0">
                <a:solidFill>
                  <a:schemeClr val="bg1"/>
                </a:solidFill>
                <a:latin typeface="Times New Roman"/>
                <a:cs typeface="Times New Roman"/>
              </a:rPr>
              <a:t>!</a:t>
            </a:r>
          </a:p>
          <a:p>
            <a:pPr marL="0" indent="0">
              <a:spcBef>
                <a:spcPts val="0"/>
              </a:spcBef>
              <a:spcAft>
                <a:spcPts val="1200"/>
              </a:spcAft>
              <a:buNone/>
            </a:pPr>
            <a:endParaRPr lang="en-US" b="1" dirty="0">
              <a:solidFill>
                <a:schemeClr val="bg1"/>
              </a:solidFill>
              <a:latin typeface="Times New Roman"/>
              <a:cs typeface="Times New Roman"/>
            </a:endParaRPr>
          </a:p>
          <a:p>
            <a:pPr marL="0" indent="0">
              <a:spcBef>
                <a:spcPts val="0"/>
              </a:spcBef>
              <a:buNone/>
            </a:pPr>
            <a:r>
              <a:rPr lang="en-US" b="1" dirty="0">
                <a:solidFill>
                  <a:schemeClr val="bg1"/>
                </a:solidFill>
                <a:latin typeface="Times New Roman"/>
                <a:cs typeface="Times New Roman"/>
              </a:rPr>
              <a:t>2. Hold my hand . . . While I run this race</a:t>
            </a:r>
            <a:r>
              <a:rPr lang="en-US" b="1" dirty="0" smtClean="0">
                <a:solidFill>
                  <a:schemeClr val="bg1"/>
                </a:solidFill>
                <a:latin typeface="Times New Roman"/>
                <a:cs typeface="Times New Roman"/>
              </a:rPr>
              <a:t>…</a:t>
            </a:r>
            <a:endParaRPr lang="en-US" b="1" dirty="0">
              <a:solidFill>
                <a:schemeClr val="bg1"/>
              </a:solidFill>
              <a:latin typeface="Times New Roman"/>
              <a:cs typeface="Times New Roman"/>
            </a:endParaRPr>
          </a:p>
          <a:p>
            <a:pPr marL="0" indent="0">
              <a:buNone/>
            </a:pPr>
            <a:r>
              <a:rPr lang="en-US" b="1" dirty="0">
                <a:solidFill>
                  <a:schemeClr val="bg1"/>
                </a:solidFill>
                <a:latin typeface="Times New Roman"/>
                <a:cs typeface="Times New Roman"/>
              </a:rPr>
              <a:t>3. Stand by me . . . .  While I run this race…     </a:t>
            </a:r>
          </a:p>
        </p:txBody>
      </p:sp>
      <p:sp>
        <p:nvSpPr>
          <p:cNvPr id="4" name="TextBox 3"/>
          <p:cNvSpPr txBox="1"/>
          <p:nvPr/>
        </p:nvSpPr>
        <p:spPr>
          <a:xfrm>
            <a:off x="457200" y="635000"/>
            <a:ext cx="3320340" cy="461665"/>
          </a:xfrm>
          <a:prstGeom prst="rect">
            <a:avLst/>
          </a:prstGeom>
          <a:noFill/>
        </p:spPr>
        <p:txBody>
          <a:bodyPr wrap="none" rtlCol="0">
            <a:spAutoFit/>
          </a:bodyPr>
          <a:lstStyle/>
          <a:p>
            <a:r>
              <a:rPr lang="en-US" sz="2400" i="1" dirty="0" smtClean="0">
                <a:solidFill>
                  <a:schemeClr val="bg1"/>
                </a:solidFill>
                <a:effectLst>
                  <a:outerShdw blurRad="38100" dist="38100" dir="2700000" algn="tl">
                    <a:srgbClr val="000000">
                      <a:alpha val="43137"/>
                    </a:srgbClr>
                  </a:outerShdw>
                </a:effectLst>
                <a:latin typeface="Times New Roman"/>
                <a:cs typeface="Times New Roman"/>
              </a:rPr>
              <a:t>Response to the message</a:t>
            </a:r>
            <a:r>
              <a:rPr lang="en-US" dirty="0" smtClean="0"/>
              <a:t>:</a:t>
            </a:r>
            <a:endParaRPr lang="en-US" dirty="0"/>
          </a:p>
        </p:txBody>
      </p:sp>
    </p:spTree>
    <p:extLst>
      <p:ext uri="{BB962C8B-B14F-4D97-AF65-F5344CB8AC3E}">
        <p14:creationId xmlns:p14="http://schemas.microsoft.com/office/powerpoint/2010/main" val="14222193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918805"/>
            <a:ext cx="8229600" cy="1143000"/>
          </a:xfrm>
        </p:spPr>
        <p:txBody>
          <a:bodyPr rtlCol="0">
            <a:normAutofit fontScale="90000"/>
          </a:bodyPr>
          <a:lstStyle/>
          <a:p>
            <a:r>
              <a:rPr lang="en-US" sz="5400" dirty="0" smtClean="0">
                <a:solidFill>
                  <a:schemeClr val="bg1"/>
                </a:solidFill>
                <a:effectLst>
                  <a:outerShdw blurRad="38100" dist="38100" dir="2700000" algn="tl">
                    <a:srgbClr val="000000">
                      <a:alpha val="43137"/>
                    </a:srgbClr>
                  </a:outerShdw>
                </a:effectLst>
              </a:rPr>
              <a:t>Offering</a:t>
            </a:r>
            <a:br>
              <a:rPr lang="en-US" sz="5400" dirty="0" smtClean="0">
                <a:solidFill>
                  <a:schemeClr val="bg1"/>
                </a:solidFill>
                <a:effectLst>
                  <a:outerShdw blurRad="38100" dist="38100" dir="2700000" algn="tl">
                    <a:srgbClr val="000000">
                      <a:alpha val="43137"/>
                    </a:srgbClr>
                  </a:outerShdw>
                </a:effectLst>
              </a:rPr>
            </a:br>
            <a:r>
              <a:rPr lang="en-US" sz="5400" dirty="0" smtClean="0">
                <a:solidFill>
                  <a:srgbClr val="FFFF00"/>
                </a:solidFill>
                <a:effectLst>
                  <a:outerShdw blurRad="38100" dist="38100" dir="2700000" algn="tl">
                    <a:srgbClr val="000000">
                      <a:alpha val="43137"/>
                    </a:srgbClr>
                  </a:outerShdw>
                </a:effectLst>
              </a:rPr>
              <a:t/>
            </a:r>
            <a:br>
              <a:rPr lang="en-US" sz="5400" dirty="0" smtClean="0">
                <a:solidFill>
                  <a:srgbClr val="FFFF00"/>
                </a:solidFill>
                <a:effectLst>
                  <a:outerShdw blurRad="38100" dist="38100" dir="2700000" algn="tl">
                    <a:srgbClr val="000000">
                      <a:alpha val="43137"/>
                    </a:srgbClr>
                  </a:outerShdw>
                </a:effectLst>
              </a:rPr>
            </a:br>
            <a:r>
              <a:rPr lang="en-US" sz="4000" b="1" dirty="0">
                <a:solidFill>
                  <a:schemeClr val="bg1"/>
                </a:solidFill>
                <a:effectLst>
                  <a:outerShdw blurRad="38100" dist="38100" dir="2700000" algn="tl">
                    <a:srgbClr val="000000">
                      <a:alpha val="43137"/>
                    </a:srgbClr>
                  </a:outerShdw>
                </a:effectLst>
                <a:latin typeface="Times New Roman"/>
                <a:cs typeface="Times New Roman"/>
              </a:rPr>
              <a:t>Amen, Amen,</a:t>
            </a:r>
            <a:br>
              <a:rPr lang="en-US" sz="4000" b="1" dirty="0">
                <a:solidFill>
                  <a:schemeClr val="bg1"/>
                </a:solidFill>
                <a:effectLst>
                  <a:outerShdw blurRad="38100" dist="38100" dir="2700000" algn="tl">
                    <a:srgbClr val="000000">
                      <a:alpha val="43137"/>
                    </a:srgbClr>
                  </a:outerShdw>
                </a:effectLst>
                <a:latin typeface="Times New Roman"/>
                <a:cs typeface="Times New Roman"/>
              </a:rPr>
            </a:br>
            <a:r>
              <a:rPr lang="en-US" sz="4000" b="1" dirty="0">
                <a:solidFill>
                  <a:schemeClr val="bg1"/>
                </a:solidFill>
                <a:effectLst>
                  <a:outerShdw blurRad="38100" dist="38100" dir="2700000" algn="tl">
                    <a:srgbClr val="000000">
                      <a:alpha val="43137"/>
                    </a:srgbClr>
                  </a:outerShdw>
                </a:effectLst>
                <a:latin typeface="Times New Roman"/>
                <a:cs typeface="Times New Roman"/>
              </a:rPr>
              <a:t>Amen, Amen, Amen!</a:t>
            </a:r>
            <a:br>
              <a:rPr lang="en-US" sz="4000" b="1" dirty="0">
                <a:solidFill>
                  <a:schemeClr val="bg1"/>
                </a:solidFill>
                <a:effectLst>
                  <a:outerShdw blurRad="38100" dist="38100" dir="2700000" algn="tl">
                    <a:srgbClr val="000000">
                      <a:alpha val="43137"/>
                    </a:srgbClr>
                  </a:outerShdw>
                </a:effectLst>
                <a:latin typeface="Times New Roman"/>
                <a:cs typeface="Times New Roman"/>
              </a:rPr>
            </a:br>
            <a:r>
              <a:rPr lang="en-US" sz="4000" dirty="0" smtClean="0">
                <a:solidFill>
                  <a:srgbClr val="FFFF00"/>
                </a:solidFill>
                <a:effectLst>
                  <a:outerShdw blurRad="38100" dist="38100" dir="2700000" algn="tl">
                    <a:srgbClr val="000000">
                      <a:alpha val="43137"/>
                    </a:srgbClr>
                  </a:outerShdw>
                </a:effectLst>
              </a:rPr>
              <a:t/>
            </a:r>
            <a:br>
              <a:rPr lang="en-US" sz="4000" dirty="0" smtClean="0">
                <a:solidFill>
                  <a:srgbClr val="FFFF00"/>
                </a:solidFill>
                <a:effectLst>
                  <a:outerShdw blurRad="38100" dist="38100" dir="2700000" algn="tl">
                    <a:srgbClr val="000000">
                      <a:alpha val="43137"/>
                    </a:srgbClr>
                  </a:outerShdw>
                </a:effectLst>
              </a:rPr>
            </a:br>
            <a:endParaRPr lang="en-US" sz="4000" dirty="0">
              <a:solidFill>
                <a:srgbClr val="FFFF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6525" y="1358510"/>
            <a:ext cx="8055337" cy="5238409"/>
          </a:xfrm>
        </p:spPr>
        <p:txBody>
          <a:bodyPr>
            <a:noAutofit/>
          </a:bodyPr>
          <a:lstStyle/>
          <a:p>
            <a:pPr marL="0" indent="0">
              <a:spcAft>
                <a:spcPts val="1200"/>
              </a:spcAft>
              <a:buNone/>
            </a:pPr>
            <a:r>
              <a:rPr lang="en-US" b="1" dirty="0">
                <a:solidFill>
                  <a:schemeClr val="bg1"/>
                </a:solidFill>
                <a:latin typeface="Times New Roman"/>
                <a:cs typeface="Times New Roman"/>
              </a:rPr>
              <a:t>Guide my feet . . . . While I run this race,</a:t>
            </a:r>
          </a:p>
          <a:p>
            <a:pPr marL="0" indent="0">
              <a:spcAft>
                <a:spcPts val="1200"/>
              </a:spcAft>
              <a:buNone/>
            </a:pPr>
            <a:r>
              <a:rPr lang="en-US" b="1" dirty="0">
                <a:solidFill>
                  <a:schemeClr val="bg1"/>
                </a:solidFill>
                <a:latin typeface="Times New Roman"/>
                <a:cs typeface="Times New Roman"/>
              </a:rPr>
              <a:t>Guide my feet . . . . While I run this race,</a:t>
            </a:r>
          </a:p>
          <a:p>
            <a:pPr marL="0" indent="0">
              <a:spcAft>
                <a:spcPts val="1200"/>
              </a:spcAft>
              <a:buNone/>
            </a:pPr>
            <a:r>
              <a:rPr lang="en-US" b="1" dirty="0">
                <a:solidFill>
                  <a:schemeClr val="bg1"/>
                </a:solidFill>
                <a:latin typeface="Times New Roman"/>
                <a:cs typeface="Times New Roman"/>
              </a:rPr>
              <a:t>Guide my feet . . . . While I run this race,</a:t>
            </a:r>
          </a:p>
          <a:p>
            <a:pPr marL="0" indent="0">
              <a:spcBef>
                <a:spcPts val="0"/>
              </a:spcBef>
              <a:spcAft>
                <a:spcPts val="1200"/>
              </a:spcAft>
              <a:buNone/>
            </a:pPr>
            <a:r>
              <a:rPr lang="en-US" b="1" dirty="0">
                <a:solidFill>
                  <a:schemeClr val="bg1"/>
                </a:solidFill>
                <a:latin typeface="Times New Roman"/>
                <a:cs typeface="Times New Roman"/>
              </a:rPr>
              <a:t>For I don’t want to run this race alone</a:t>
            </a:r>
            <a:r>
              <a:rPr lang="en-US" b="1" dirty="0" smtClean="0">
                <a:solidFill>
                  <a:schemeClr val="bg1"/>
                </a:solidFill>
                <a:latin typeface="Times New Roman"/>
                <a:cs typeface="Times New Roman"/>
              </a:rPr>
              <a:t>!</a:t>
            </a:r>
          </a:p>
          <a:p>
            <a:pPr marL="0" indent="0">
              <a:spcBef>
                <a:spcPts val="0"/>
              </a:spcBef>
              <a:spcAft>
                <a:spcPts val="1200"/>
              </a:spcAft>
              <a:buNone/>
            </a:pPr>
            <a:endParaRPr lang="en-US" b="1" dirty="0">
              <a:solidFill>
                <a:schemeClr val="bg1"/>
              </a:solidFill>
              <a:latin typeface="Times New Roman"/>
              <a:cs typeface="Times New Roman"/>
            </a:endParaRPr>
          </a:p>
          <a:p>
            <a:pPr marL="0" indent="0">
              <a:spcBef>
                <a:spcPts val="0"/>
              </a:spcBef>
              <a:buNone/>
            </a:pPr>
            <a:r>
              <a:rPr lang="en-US" b="1" dirty="0">
                <a:solidFill>
                  <a:schemeClr val="bg1"/>
                </a:solidFill>
                <a:latin typeface="Times New Roman"/>
                <a:cs typeface="Times New Roman"/>
              </a:rPr>
              <a:t>2. Hold my hand . . . While I run this race</a:t>
            </a:r>
            <a:r>
              <a:rPr lang="en-US" b="1" dirty="0" smtClean="0">
                <a:solidFill>
                  <a:schemeClr val="bg1"/>
                </a:solidFill>
                <a:latin typeface="Times New Roman"/>
                <a:cs typeface="Times New Roman"/>
              </a:rPr>
              <a:t>…</a:t>
            </a:r>
            <a:endParaRPr lang="en-US" b="1" dirty="0">
              <a:solidFill>
                <a:schemeClr val="bg1"/>
              </a:solidFill>
              <a:latin typeface="Times New Roman"/>
              <a:cs typeface="Times New Roman"/>
            </a:endParaRPr>
          </a:p>
          <a:p>
            <a:pPr marL="0" indent="0">
              <a:buNone/>
            </a:pPr>
            <a:r>
              <a:rPr lang="en-US" b="1" dirty="0">
                <a:solidFill>
                  <a:schemeClr val="bg1"/>
                </a:solidFill>
                <a:latin typeface="Times New Roman"/>
                <a:cs typeface="Times New Roman"/>
              </a:rPr>
              <a:t>3. Stand by me . . . .  While I run this race…     </a:t>
            </a:r>
          </a:p>
        </p:txBody>
      </p:sp>
      <p:sp>
        <p:nvSpPr>
          <p:cNvPr id="4" name="TextBox 3"/>
          <p:cNvSpPr txBox="1"/>
          <p:nvPr/>
        </p:nvSpPr>
        <p:spPr>
          <a:xfrm>
            <a:off x="457200" y="635000"/>
            <a:ext cx="3320340" cy="461665"/>
          </a:xfrm>
          <a:prstGeom prst="rect">
            <a:avLst/>
          </a:prstGeom>
          <a:noFill/>
        </p:spPr>
        <p:txBody>
          <a:bodyPr wrap="none" rtlCol="0">
            <a:spAutoFit/>
          </a:bodyPr>
          <a:lstStyle/>
          <a:p>
            <a:r>
              <a:rPr lang="en-US" sz="2400" i="1" dirty="0" smtClean="0">
                <a:solidFill>
                  <a:schemeClr val="bg1"/>
                </a:solidFill>
                <a:effectLst>
                  <a:outerShdw blurRad="38100" dist="38100" dir="2700000" algn="tl">
                    <a:srgbClr val="000000">
                      <a:alpha val="43137"/>
                    </a:srgbClr>
                  </a:outerShdw>
                </a:effectLst>
                <a:latin typeface="Times New Roman"/>
                <a:cs typeface="Times New Roman"/>
              </a:rPr>
              <a:t>Response to the message</a:t>
            </a:r>
            <a:r>
              <a:rPr lang="en-US" dirty="0" smtClean="0"/>
              <a:t>:</a:t>
            </a:r>
            <a:endParaRPr lang="en-US" dirty="0"/>
          </a:p>
        </p:txBody>
      </p:sp>
    </p:spTree>
    <p:extLst>
      <p:ext uri="{BB962C8B-B14F-4D97-AF65-F5344CB8AC3E}">
        <p14:creationId xmlns:p14="http://schemas.microsoft.com/office/powerpoint/2010/main" val="19416507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2203" y="1806555"/>
            <a:ext cx="8229600" cy="1143000"/>
          </a:xfrm>
        </p:spPr>
        <p:txBody>
          <a:bodyPr/>
          <a:lstStyle/>
          <a:p>
            <a:r>
              <a:rPr lang="en-US" dirty="0" smtClean="0">
                <a:solidFill>
                  <a:schemeClr val="bg1"/>
                </a:solidFill>
                <a:effectLst>
                  <a:outerShdw blurRad="38100" dist="38100" dir="2700000" algn="tl">
                    <a:srgbClr val="000000">
                      <a:alpha val="43137"/>
                    </a:srgbClr>
                  </a:outerShdw>
                </a:effectLst>
              </a:rPr>
              <a:t>We Speak to God</a:t>
            </a:r>
            <a:endParaRPr lang="en-US"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3601195"/>
            <a:ext cx="8229600" cy="1321130"/>
          </a:xfrm>
        </p:spPr>
        <p:txBody>
          <a:bodyPr/>
          <a:lstStyle/>
          <a:p>
            <a:pPr marL="0" indent="0" algn="ctr">
              <a:buNone/>
            </a:pPr>
            <a:endParaRPr lang="en-US" dirty="0" smtClean="0">
              <a:solidFill>
                <a:schemeClr val="bg1"/>
              </a:solidFill>
            </a:endParaRPr>
          </a:p>
          <a:p>
            <a:pPr marL="0" indent="0" algn="ctr">
              <a:buNone/>
            </a:pPr>
            <a:r>
              <a:rPr lang="en-US" dirty="0" smtClean="0">
                <a:solidFill>
                  <a:schemeClr val="bg1"/>
                </a:solidFill>
                <a:effectLst>
                  <a:outerShdw blurRad="38100" dist="38100" dir="2700000" algn="tl">
                    <a:srgbClr val="000000">
                      <a:alpha val="43137"/>
                    </a:srgbClr>
                  </a:outerShdw>
                </a:effectLst>
              </a:rPr>
              <a:t>“Holy Spirit Come to Us” x2</a:t>
            </a:r>
            <a:endParaRPr lang="en-US" dirty="0">
              <a:solidFill>
                <a:schemeClr val="bg1"/>
              </a:solidFill>
              <a:effectLst>
                <a:outerShdw blurRad="38100" dist="38100" dir="2700000" algn="tl">
                  <a:srgbClr val="000000">
                    <a:alpha val="43137"/>
                  </a:srgbClr>
                </a:outerShdw>
              </a:effectLst>
            </a:endParaRPr>
          </a:p>
          <a:p>
            <a:pPr marL="0" indent="0" algn="ctr">
              <a:buNone/>
            </a:pPr>
            <a:endParaRPr lang="en-US" dirty="0" smtClean="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249088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effectLst>
                  <a:outerShdw blurRad="38100" dist="38100" dir="2700000" algn="tl">
                    <a:srgbClr val="000000">
                      <a:alpha val="43137"/>
                    </a:srgbClr>
                  </a:outerShdw>
                </a:effectLst>
                <a:latin typeface="Times New Roman"/>
                <a:cs typeface="Times New Roman"/>
              </a:rPr>
              <a:t>Gathering Music</a:t>
            </a:r>
            <a:endParaRPr lang="en-US" b="1" dirty="0">
              <a:solidFill>
                <a:schemeClr val="bg1"/>
              </a:solidFill>
              <a:effectLst>
                <a:outerShdw blurRad="38100" dist="38100" dir="2700000" algn="tl">
                  <a:srgbClr val="000000">
                    <a:alpha val="43137"/>
                  </a:srgbClr>
                </a:outerShdw>
              </a:effectLst>
              <a:latin typeface="Times New Roman"/>
              <a:cs typeface="Times New Roman"/>
            </a:endParaRPr>
          </a:p>
        </p:txBody>
      </p:sp>
      <p:sp>
        <p:nvSpPr>
          <p:cNvPr id="3" name="Content Placeholder 2"/>
          <p:cNvSpPr>
            <a:spLocks noGrp="1"/>
          </p:cNvSpPr>
          <p:nvPr>
            <p:ph idx="1"/>
          </p:nvPr>
        </p:nvSpPr>
        <p:spPr>
          <a:xfrm>
            <a:off x="457200" y="2282825"/>
            <a:ext cx="8229600" cy="3876675"/>
          </a:xfrm>
        </p:spPr>
        <p:txBody>
          <a:bodyPr>
            <a:normAutofit/>
          </a:bodyPr>
          <a:lstStyle/>
          <a:p>
            <a:pPr marL="0" indent="0" algn="ctr">
              <a:buNone/>
            </a:pPr>
            <a:r>
              <a:rPr lang="en-US" sz="3600" b="1" dirty="0">
                <a:solidFill>
                  <a:schemeClr val="bg1"/>
                </a:solidFill>
                <a:effectLst>
                  <a:outerShdw blurRad="38100" dist="38100" dir="2700000" algn="tl">
                    <a:srgbClr val="000000">
                      <a:alpha val="43137"/>
                    </a:srgbClr>
                  </a:outerShdw>
                </a:effectLst>
                <a:latin typeface="Times New Roman"/>
                <a:cs typeface="Times New Roman"/>
              </a:rPr>
              <a:t>Rejoice in the Lord Always!</a:t>
            </a:r>
          </a:p>
          <a:p>
            <a:pPr marL="0" indent="0" algn="ctr">
              <a:buNone/>
            </a:pPr>
            <a:endParaRPr lang="en-US" sz="3600" b="1" dirty="0">
              <a:solidFill>
                <a:schemeClr val="bg1"/>
              </a:solidFill>
              <a:effectLst>
                <a:outerShdw blurRad="38100" dist="38100" dir="2700000" algn="tl">
                  <a:srgbClr val="000000">
                    <a:alpha val="43137"/>
                  </a:srgbClr>
                </a:outerShdw>
              </a:effectLst>
              <a:latin typeface="Times New Roman"/>
              <a:cs typeface="Times New Roman"/>
            </a:endParaRPr>
          </a:p>
          <a:p>
            <a:pPr marL="0" indent="0" algn="ctr">
              <a:buNone/>
            </a:pPr>
            <a:r>
              <a:rPr lang="en-US" sz="3600" b="1" dirty="0" smtClean="0">
                <a:solidFill>
                  <a:schemeClr val="bg1"/>
                </a:solidFill>
                <a:effectLst>
                  <a:outerShdw blurRad="38100" dist="38100" dir="2700000" algn="tl">
                    <a:srgbClr val="000000">
                      <a:alpha val="43137"/>
                    </a:srgbClr>
                  </a:outerShdw>
                </a:effectLst>
                <a:latin typeface="Times New Roman"/>
                <a:cs typeface="Times New Roman"/>
              </a:rPr>
              <a:t>Jesus Loves Me</a:t>
            </a:r>
            <a:endParaRPr lang="en-US" sz="3600" b="1" dirty="0">
              <a:solidFill>
                <a:schemeClr val="bg1"/>
              </a:solidFill>
              <a:effectLst>
                <a:outerShdw blurRad="38100" dist="38100" dir="2700000" algn="tl">
                  <a:srgbClr val="000000">
                    <a:alpha val="43137"/>
                  </a:srgbClr>
                </a:outerShdw>
              </a:effectLst>
              <a:latin typeface="Times New Roman"/>
              <a:cs typeface="Times New Roman"/>
            </a:endParaRPr>
          </a:p>
          <a:p>
            <a:pPr marL="0" indent="0" algn="ctr">
              <a:buNone/>
            </a:pPr>
            <a:endParaRPr lang="en-US" sz="3600" b="1" dirty="0">
              <a:solidFill>
                <a:schemeClr val="bg1"/>
              </a:solidFill>
              <a:effectLst>
                <a:outerShdw blurRad="38100" dist="38100" dir="2700000" algn="tl">
                  <a:srgbClr val="000000">
                    <a:alpha val="43137"/>
                  </a:srgbClr>
                </a:outerShdw>
              </a:effectLst>
              <a:latin typeface="Times New Roman"/>
              <a:cs typeface="Times New Roman"/>
            </a:endParaRPr>
          </a:p>
          <a:p>
            <a:pPr marL="0" indent="0" algn="ctr">
              <a:buNone/>
            </a:pPr>
            <a:r>
              <a:rPr lang="en-US" sz="3600" b="1" dirty="0" err="1">
                <a:solidFill>
                  <a:schemeClr val="bg1"/>
                </a:solidFill>
                <a:effectLst>
                  <a:outerShdw blurRad="38100" dist="38100" dir="2700000" algn="tl">
                    <a:srgbClr val="000000">
                      <a:alpha val="43137"/>
                    </a:srgbClr>
                  </a:outerShdw>
                </a:effectLst>
                <a:latin typeface="Times New Roman"/>
                <a:cs typeface="Times New Roman"/>
              </a:rPr>
              <a:t>Alle</a:t>
            </a:r>
            <a:r>
              <a:rPr lang="en-US" sz="3600" b="1" dirty="0">
                <a:solidFill>
                  <a:schemeClr val="bg1"/>
                </a:solidFill>
                <a:effectLst>
                  <a:outerShdw blurRad="38100" dist="38100" dir="2700000" algn="tl">
                    <a:srgbClr val="000000">
                      <a:alpha val="43137"/>
                    </a:srgbClr>
                  </a:outerShdw>
                </a:effectLst>
                <a:latin typeface="Times New Roman"/>
                <a:cs typeface="Times New Roman"/>
              </a:rPr>
              <a:t>, </a:t>
            </a:r>
            <a:r>
              <a:rPr lang="en-US" sz="3600" b="1" dirty="0" err="1">
                <a:solidFill>
                  <a:schemeClr val="bg1"/>
                </a:solidFill>
                <a:effectLst>
                  <a:outerShdw blurRad="38100" dist="38100" dir="2700000" algn="tl">
                    <a:srgbClr val="000000">
                      <a:alpha val="43137"/>
                    </a:srgbClr>
                  </a:outerShdw>
                </a:effectLst>
                <a:latin typeface="Times New Roman"/>
                <a:cs typeface="Times New Roman"/>
              </a:rPr>
              <a:t>Alle</a:t>
            </a:r>
            <a:r>
              <a:rPr lang="en-US" sz="3600" b="1" dirty="0">
                <a:solidFill>
                  <a:schemeClr val="bg1"/>
                </a:solidFill>
                <a:effectLst>
                  <a:outerShdw blurRad="38100" dist="38100" dir="2700000" algn="tl">
                    <a:srgbClr val="000000">
                      <a:alpha val="43137"/>
                    </a:srgbClr>
                  </a:outerShdw>
                </a:effectLst>
                <a:latin typeface="Times New Roman"/>
                <a:cs typeface="Times New Roman"/>
              </a:rPr>
              <a:t>, Alleluia</a:t>
            </a:r>
          </a:p>
        </p:txBody>
      </p:sp>
    </p:spTree>
    <p:extLst>
      <p:ext uri="{BB962C8B-B14F-4D97-AF65-F5344CB8AC3E}">
        <p14:creationId xmlns:p14="http://schemas.microsoft.com/office/powerpoint/2010/main" val="17847519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0021" y="436256"/>
            <a:ext cx="6460176" cy="6494086"/>
          </a:xfrm>
          <a:prstGeom prst="rect">
            <a:avLst/>
          </a:prstGeom>
        </p:spPr>
        <p:txBody>
          <a:bodyPr wrap="square">
            <a:spAutoFit/>
          </a:bodyPr>
          <a:lstStyle/>
          <a:p>
            <a:r>
              <a:rPr lang="en-US" sz="3600" dirty="0">
                <a:solidFill>
                  <a:schemeClr val="bg1"/>
                </a:solidFill>
              </a:rPr>
              <a:t>Our father </a:t>
            </a:r>
            <a:r>
              <a:rPr lang="en-US" sz="3600" b="1" dirty="0">
                <a:solidFill>
                  <a:srgbClr val="FFFF00"/>
                </a:solidFill>
                <a:effectLst>
                  <a:outerShdw blurRad="38100" dist="38100" dir="2700000" algn="tl">
                    <a:srgbClr val="000000">
                      <a:alpha val="43137"/>
                    </a:srgbClr>
                  </a:outerShdw>
                </a:effectLst>
              </a:rPr>
              <a:t>(our Father)</a:t>
            </a:r>
          </a:p>
          <a:p>
            <a:r>
              <a:rPr lang="en-US" sz="3600" dirty="0">
                <a:solidFill>
                  <a:schemeClr val="bg1"/>
                </a:solidFill>
              </a:rPr>
              <a:t>In heaven </a:t>
            </a:r>
            <a:r>
              <a:rPr lang="en-US" sz="3600" b="1" dirty="0">
                <a:solidFill>
                  <a:srgbClr val="FFFF00"/>
                </a:solidFill>
                <a:effectLst>
                  <a:outerShdw blurRad="38100" dist="38100" dir="2700000" algn="tl">
                    <a:srgbClr val="000000">
                      <a:alpha val="43137"/>
                    </a:srgbClr>
                  </a:outerShdw>
                </a:effectLst>
              </a:rPr>
              <a:t>(in heaven)</a:t>
            </a:r>
          </a:p>
          <a:p>
            <a:r>
              <a:rPr lang="en-US" sz="3600" dirty="0">
                <a:solidFill>
                  <a:schemeClr val="bg1"/>
                </a:solidFill>
              </a:rPr>
              <a:t>Holy is your name </a:t>
            </a:r>
            <a:endParaRPr lang="en-US" sz="3600" dirty="0" smtClean="0">
              <a:solidFill>
                <a:schemeClr val="bg1"/>
              </a:solidFill>
            </a:endParaRPr>
          </a:p>
          <a:p>
            <a:r>
              <a:rPr lang="en-US" sz="3600" b="1" dirty="0" smtClean="0">
                <a:solidFill>
                  <a:srgbClr val="FFFF00"/>
                </a:solidFill>
                <a:effectLst>
                  <a:outerShdw blurRad="38100" dist="38100" dir="2700000" algn="tl">
                    <a:srgbClr val="000000">
                      <a:alpha val="43137"/>
                    </a:srgbClr>
                  </a:outerShdw>
                </a:effectLst>
              </a:rPr>
              <a:t>     (</a:t>
            </a:r>
            <a:r>
              <a:rPr lang="en-US" sz="3600" b="1" dirty="0">
                <a:solidFill>
                  <a:srgbClr val="FFFF00"/>
                </a:solidFill>
                <a:effectLst>
                  <a:outerShdw blurRad="38100" dist="38100" dir="2700000" algn="tl">
                    <a:srgbClr val="000000">
                      <a:alpha val="43137"/>
                    </a:srgbClr>
                  </a:outerShdw>
                </a:effectLst>
              </a:rPr>
              <a:t>holy is </a:t>
            </a:r>
            <a:r>
              <a:rPr lang="en-US" sz="3600" b="1" dirty="0" smtClean="0">
                <a:solidFill>
                  <a:srgbClr val="FFFF00"/>
                </a:solidFill>
                <a:effectLst>
                  <a:outerShdw blurRad="38100" dist="38100" dir="2700000" algn="tl">
                    <a:srgbClr val="000000">
                      <a:alpha val="43137"/>
                    </a:srgbClr>
                  </a:outerShdw>
                </a:effectLst>
              </a:rPr>
              <a:t>your </a:t>
            </a:r>
            <a:r>
              <a:rPr lang="en-US" sz="3600" b="1" dirty="0">
                <a:solidFill>
                  <a:srgbClr val="FFFF00"/>
                </a:solidFill>
                <a:effectLst>
                  <a:outerShdw blurRad="38100" dist="38100" dir="2700000" algn="tl">
                    <a:srgbClr val="000000">
                      <a:alpha val="43137"/>
                    </a:srgbClr>
                  </a:outerShdw>
                </a:effectLst>
              </a:rPr>
              <a:t>name</a:t>
            </a:r>
            <a:r>
              <a:rPr lang="en-US" sz="3600" b="1" dirty="0" smtClean="0">
                <a:solidFill>
                  <a:srgbClr val="FFFF00"/>
                </a:solidFill>
                <a:effectLst>
                  <a:outerShdw blurRad="38100" dist="38100" dir="2700000" algn="tl">
                    <a:srgbClr val="000000">
                      <a:alpha val="43137"/>
                    </a:srgbClr>
                  </a:outerShdw>
                </a:effectLst>
              </a:rPr>
              <a:t>)</a:t>
            </a:r>
          </a:p>
          <a:p>
            <a:endParaRPr lang="en-US" sz="2400" b="1" dirty="0">
              <a:solidFill>
                <a:srgbClr val="FFFF00"/>
              </a:solidFill>
              <a:effectLst>
                <a:outerShdw blurRad="38100" dist="38100" dir="2700000" algn="tl">
                  <a:srgbClr val="000000">
                    <a:alpha val="43137"/>
                  </a:srgbClr>
                </a:outerShdw>
              </a:effectLst>
            </a:endParaRPr>
          </a:p>
          <a:p>
            <a:r>
              <a:rPr lang="en-US" sz="3600" dirty="0">
                <a:solidFill>
                  <a:schemeClr val="bg1"/>
                </a:solidFill>
              </a:rPr>
              <a:t>Your kingdom come </a:t>
            </a:r>
            <a:endParaRPr lang="en-US" sz="3600" dirty="0" smtClean="0">
              <a:solidFill>
                <a:schemeClr val="bg1"/>
              </a:solidFill>
            </a:endParaRPr>
          </a:p>
          <a:p>
            <a:r>
              <a:rPr lang="en-US" sz="3600" b="1" dirty="0" smtClean="0">
                <a:solidFill>
                  <a:srgbClr val="FFFF00"/>
                </a:solidFill>
                <a:effectLst>
                  <a:outerShdw blurRad="38100" dist="38100" dir="2700000" algn="tl">
                    <a:srgbClr val="000000">
                      <a:alpha val="43137"/>
                    </a:srgbClr>
                  </a:outerShdw>
                </a:effectLst>
              </a:rPr>
              <a:t>     (</a:t>
            </a:r>
            <a:r>
              <a:rPr lang="en-US" sz="3600" b="1" dirty="0">
                <a:solidFill>
                  <a:srgbClr val="FFFF00"/>
                </a:solidFill>
                <a:effectLst>
                  <a:outerShdw blurRad="38100" dist="38100" dir="2700000" algn="tl">
                    <a:srgbClr val="000000">
                      <a:alpha val="43137"/>
                    </a:srgbClr>
                  </a:outerShdw>
                </a:effectLst>
              </a:rPr>
              <a:t>Your Kingdom come)</a:t>
            </a:r>
          </a:p>
          <a:p>
            <a:r>
              <a:rPr lang="en-US" sz="3600" dirty="0">
                <a:solidFill>
                  <a:schemeClr val="bg1"/>
                </a:solidFill>
              </a:rPr>
              <a:t>Your will be done </a:t>
            </a:r>
            <a:endParaRPr lang="en-US" sz="3600" dirty="0" smtClean="0">
              <a:solidFill>
                <a:schemeClr val="bg1"/>
              </a:solidFill>
            </a:endParaRPr>
          </a:p>
          <a:p>
            <a:r>
              <a:rPr lang="en-US" sz="3600" b="1" dirty="0" smtClean="0">
                <a:solidFill>
                  <a:srgbClr val="FFFF00"/>
                </a:solidFill>
                <a:effectLst>
                  <a:outerShdw blurRad="38100" dist="38100" dir="2700000" algn="tl">
                    <a:srgbClr val="000000">
                      <a:alpha val="43137"/>
                    </a:srgbClr>
                  </a:outerShdw>
                </a:effectLst>
              </a:rPr>
              <a:t>     (</a:t>
            </a:r>
            <a:r>
              <a:rPr lang="en-US" sz="3600" b="1" dirty="0">
                <a:solidFill>
                  <a:srgbClr val="FFFF00"/>
                </a:solidFill>
                <a:effectLst>
                  <a:outerShdw blurRad="38100" dist="38100" dir="2700000" algn="tl">
                    <a:srgbClr val="000000">
                      <a:alpha val="43137"/>
                    </a:srgbClr>
                  </a:outerShdw>
                </a:effectLst>
              </a:rPr>
              <a:t>Your will be done)</a:t>
            </a:r>
          </a:p>
          <a:p>
            <a:r>
              <a:rPr lang="en-US" sz="3600" dirty="0">
                <a:solidFill>
                  <a:schemeClr val="bg1"/>
                </a:solidFill>
              </a:rPr>
              <a:t>On earth </a:t>
            </a:r>
            <a:r>
              <a:rPr lang="en-US" sz="3600" b="1" dirty="0">
                <a:solidFill>
                  <a:srgbClr val="FFFF00"/>
                </a:solidFill>
                <a:effectLst>
                  <a:outerShdw blurRad="38100" dist="38100" dir="2700000" algn="tl">
                    <a:srgbClr val="000000">
                      <a:alpha val="43137"/>
                    </a:srgbClr>
                  </a:outerShdw>
                </a:effectLst>
              </a:rPr>
              <a:t>(on earth)</a:t>
            </a:r>
          </a:p>
          <a:p>
            <a:r>
              <a:rPr lang="en-US" sz="3600" dirty="0">
                <a:solidFill>
                  <a:schemeClr val="bg1"/>
                </a:solidFill>
              </a:rPr>
              <a:t>As in heaven </a:t>
            </a:r>
            <a:r>
              <a:rPr lang="en-US" sz="3600" b="1" dirty="0">
                <a:solidFill>
                  <a:srgbClr val="FFFF00"/>
                </a:solidFill>
                <a:effectLst>
                  <a:outerShdw blurRad="38100" dist="38100" dir="2700000" algn="tl">
                    <a:srgbClr val="000000">
                      <a:alpha val="43137"/>
                    </a:srgbClr>
                  </a:outerShdw>
                </a:effectLst>
              </a:rPr>
              <a:t>(as in heaven)</a:t>
            </a:r>
          </a:p>
          <a:p>
            <a:r>
              <a:rPr lang="en-US" sz="3600" b="1" dirty="0">
                <a:solidFill>
                  <a:srgbClr val="FFFF00"/>
                </a:solidFill>
                <a:effectLst>
                  <a:outerShdw blurRad="38100" dist="38100" dir="2700000" algn="tl">
                    <a:srgbClr val="000000">
                      <a:alpha val="43137"/>
                    </a:srgbClr>
                  </a:outerShdw>
                </a:effectLst>
              </a:rPr>
              <a:t> </a:t>
            </a:r>
          </a:p>
        </p:txBody>
      </p:sp>
    </p:spTree>
    <p:extLst>
      <p:ext uri="{BB962C8B-B14F-4D97-AF65-F5344CB8AC3E}">
        <p14:creationId xmlns:p14="http://schemas.microsoft.com/office/powerpoint/2010/main" val="13596742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0786" y="591003"/>
            <a:ext cx="7172695" cy="5632312"/>
          </a:xfrm>
          <a:prstGeom prst="rect">
            <a:avLst/>
          </a:prstGeom>
        </p:spPr>
        <p:txBody>
          <a:bodyPr wrap="square">
            <a:spAutoFit/>
          </a:bodyPr>
          <a:lstStyle/>
          <a:p>
            <a:r>
              <a:rPr lang="en-US" sz="3600" dirty="0">
                <a:solidFill>
                  <a:schemeClr val="bg1"/>
                </a:solidFill>
              </a:rPr>
              <a:t>Give us this day </a:t>
            </a:r>
            <a:endParaRPr lang="en-US" sz="3600" dirty="0" smtClean="0">
              <a:solidFill>
                <a:schemeClr val="bg1"/>
              </a:solidFill>
            </a:endParaRPr>
          </a:p>
          <a:p>
            <a:r>
              <a:rPr lang="en-US" sz="3600" b="1" dirty="0">
                <a:solidFill>
                  <a:schemeClr val="bg1"/>
                </a:solidFill>
                <a:effectLst>
                  <a:outerShdw blurRad="38100" dist="38100" dir="2700000" algn="tl">
                    <a:srgbClr val="000000">
                      <a:alpha val="43137"/>
                    </a:srgbClr>
                  </a:outerShdw>
                </a:effectLst>
              </a:rPr>
              <a:t> </a:t>
            </a:r>
            <a:r>
              <a:rPr lang="en-US" sz="3600" b="1" dirty="0" smtClean="0">
                <a:solidFill>
                  <a:schemeClr val="bg1"/>
                </a:solidFill>
                <a:effectLst>
                  <a:outerShdw blurRad="38100" dist="38100" dir="2700000" algn="tl">
                    <a:srgbClr val="000000">
                      <a:alpha val="43137"/>
                    </a:srgbClr>
                  </a:outerShdw>
                </a:effectLst>
              </a:rPr>
              <a:t>   </a:t>
            </a:r>
            <a:r>
              <a:rPr lang="en-US" sz="3600" b="1" dirty="0" smtClean="0">
                <a:solidFill>
                  <a:srgbClr val="FFFF00"/>
                </a:solidFill>
                <a:effectLst>
                  <a:outerShdw blurRad="38100" dist="38100" dir="2700000" algn="tl">
                    <a:srgbClr val="000000">
                      <a:alpha val="43137"/>
                    </a:srgbClr>
                  </a:outerShdw>
                </a:effectLst>
              </a:rPr>
              <a:t>(</a:t>
            </a:r>
            <a:r>
              <a:rPr lang="en-US" sz="3600" b="1" dirty="0">
                <a:solidFill>
                  <a:srgbClr val="FFFF00"/>
                </a:solidFill>
                <a:effectLst>
                  <a:outerShdw blurRad="38100" dist="38100" dir="2700000" algn="tl">
                    <a:srgbClr val="000000">
                      <a:alpha val="43137"/>
                    </a:srgbClr>
                  </a:outerShdw>
                </a:effectLst>
              </a:rPr>
              <a:t>Give us this day)</a:t>
            </a:r>
          </a:p>
          <a:p>
            <a:r>
              <a:rPr lang="en-US" sz="3600" dirty="0">
                <a:solidFill>
                  <a:schemeClr val="bg1"/>
                </a:solidFill>
              </a:rPr>
              <a:t>Our daily bread </a:t>
            </a:r>
            <a:endParaRPr lang="en-US" sz="3600" dirty="0" smtClean="0">
              <a:solidFill>
                <a:schemeClr val="bg1"/>
              </a:solidFill>
            </a:endParaRPr>
          </a:p>
          <a:p>
            <a:r>
              <a:rPr lang="en-US" sz="3600" b="1" dirty="0">
                <a:solidFill>
                  <a:schemeClr val="bg1"/>
                </a:solidFill>
                <a:effectLst>
                  <a:outerShdw blurRad="38100" dist="38100" dir="2700000" algn="tl">
                    <a:srgbClr val="000000">
                      <a:alpha val="43137"/>
                    </a:srgbClr>
                  </a:outerShdw>
                </a:effectLst>
              </a:rPr>
              <a:t> </a:t>
            </a:r>
            <a:r>
              <a:rPr lang="en-US" sz="3600" b="1" dirty="0" smtClean="0">
                <a:solidFill>
                  <a:schemeClr val="bg1"/>
                </a:solidFill>
                <a:effectLst>
                  <a:outerShdw blurRad="38100" dist="38100" dir="2700000" algn="tl">
                    <a:srgbClr val="000000">
                      <a:alpha val="43137"/>
                    </a:srgbClr>
                  </a:outerShdw>
                </a:effectLst>
              </a:rPr>
              <a:t>   </a:t>
            </a:r>
            <a:r>
              <a:rPr lang="en-US" sz="3600" b="1" dirty="0" smtClean="0">
                <a:solidFill>
                  <a:srgbClr val="FFFF00"/>
                </a:solidFill>
                <a:effectLst>
                  <a:outerShdw blurRad="38100" dist="38100" dir="2700000" algn="tl">
                    <a:srgbClr val="000000">
                      <a:alpha val="43137"/>
                    </a:srgbClr>
                  </a:outerShdw>
                </a:effectLst>
              </a:rPr>
              <a:t>(</a:t>
            </a:r>
            <a:r>
              <a:rPr lang="en-US" sz="3600" b="1" dirty="0">
                <a:solidFill>
                  <a:srgbClr val="FFFF00"/>
                </a:solidFill>
                <a:effectLst>
                  <a:outerShdw blurRad="38100" dist="38100" dir="2700000" algn="tl">
                    <a:srgbClr val="000000">
                      <a:alpha val="43137"/>
                    </a:srgbClr>
                  </a:outerShdw>
                </a:effectLst>
              </a:rPr>
              <a:t>our daily bread)</a:t>
            </a:r>
          </a:p>
          <a:p>
            <a:r>
              <a:rPr lang="en-US" sz="3600" dirty="0">
                <a:solidFill>
                  <a:schemeClr val="bg1"/>
                </a:solidFill>
              </a:rPr>
              <a:t>And forgive us our sins </a:t>
            </a:r>
            <a:endParaRPr lang="en-US" sz="3600" dirty="0" smtClean="0">
              <a:solidFill>
                <a:schemeClr val="bg1"/>
              </a:solidFill>
            </a:endParaRPr>
          </a:p>
          <a:p>
            <a:r>
              <a:rPr lang="en-US" sz="3600" b="1" dirty="0" smtClean="0">
                <a:solidFill>
                  <a:srgbClr val="FFFF00"/>
                </a:solidFill>
                <a:effectLst>
                  <a:outerShdw blurRad="38100" dist="38100" dir="2700000" algn="tl">
                    <a:srgbClr val="000000">
                      <a:alpha val="43137"/>
                    </a:srgbClr>
                  </a:outerShdw>
                </a:effectLst>
              </a:rPr>
              <a:t>    (</a:t>
            </a:r>
            <a:r>
              <a:rPr lang="en-US" sz="3600" b="1" dirty="0">
                <a:solidFill>
                  <a:srgbClr val="FFFF00"/>
                </a:solidFill>
                <a:effectLst>
                  <a:outerShdw blurRad="38100" dist="38100" dir="2700000" algn="tl">
                    <a:srgbClr val="000000">
                      <a:alpha val="43137"/>
                    </a:srgbClr>
                  </a:outerShdw>
                </a:effectLst>
              </a:rPr>
              <a:t>and forgive our sins)</a:t>
            </a:r>
          </a:p>
          <a:p>
            <a:r>
              <a:rPr lang="en-US" sz="3600" dirty="0">
                <a:solidFill>
                  <a:schemeClr val="bg1"/>
                </a:solidFill>
              </a:rPr>
              <a:t>As we forgive those </a:t>
            </a:r>
            <a:endParaRPr lang="en-US" sz="3600" dirty="0" smtClean="0">
              <a:solidFill>
                <a:schemeClr val="bg1"/>
              </a:solidFill>
            </a:endParaRPr>
          </a:p>
          <a:p>
            <a:r>
              <a:rPr lang="en-US" sz="3600" b="1" dirty="0" smtClean="0">
                <a:solidFill>
                  <a:srgbClr val="FFFF00"/>
                </a:solidFill>
                <a:effectLst>
                  <a:outerShdw blurRad="38100" dist="38100" dir="2700000" algn="tl">
                    <a:srgbClr val="000000">
                      <a:alpha val="43137"/>
                    </a:srgbClr>
                  </a:outerShdw>
                </a:effectLst>
              </a:rPr>
              <a:t>    (</a:t>
            </a:r>
            <a:r>
              <a:rPr lang="en-US" sz="3600" b="1" dirty="0">
                <a:solidFill>
                  <a:srgbClr val="FFFF00"/>
                </a:solidFill>
                <a:effectLst>
                  <a:outerShdw blurRad="38100" dist="38100" dir="2700000" algn="tl">
                    <a:srgbClr val="000000">
                      <a:alpha val="43137"/>
                    </a:srgbClr>
                  </a:outerShdw>
                </a:effectLst>
              </a:rPr>
              <a:t>as we forgive those)</a:t>
            </a:r>
          </a:p>
          <a:p>
            <a:r>
              <a:rPr lang="en-US" sz="3600" dirty="0">
                <a:solidFill>
                  <a:schemeClr val="bg1"/>
                </a:solidFill>
              </a:rPr>
              <a:t>Who sin against us </a:t>
            </a:r>
            <a:endParaRPr lang="en-US" sz="3600" dirty="0" smtClean="0">
              <a:solidFill>
                <a:schemeClr val="bg1"/>
              </a:solidFill>
            </a:endParaRPr>
          </a:p>
          <a:p>
            <a:r>
              <a:rPr lang="en-US" sz="3600" b="1" dirty="0" smtClean="0">
                <a:solidFill>
                  <a:srgbClr val="FFFF00"/>
                </a:solidFill>
                <a:effectLst>
                  <a:outerShdw blurRad="38100" dist="38100" dir="2700000" algn="tl">
                    <a:srgbClr val="000000">
                      <a:alpha val="43137"/>
                    </a:srgbClr>
                  </a:outerShdw>
                </a:effectLst>
              </a:rPr>
              <a:t>    (</a:t>
            </a:r>
            <a:r>
              <a:rPr lang="en-US" sz="3600" b="1" dirty="0">
                <a:solidFill>
                  <a:srgbClr val="FFFF00"/>
                </a:solidFill>
                <a:effectLst>
                  <a:outerShdw blurRad="38100" dist="38100" dir="2700000" algn="tl">
                    <a:srgbClr val="000000">
                      <a:alpha val="43137"/>
                    </a:srgbClr>
                  </a:outerShdw>
                </a:effectLst>
              </a:rPr>
              <a:t>who sin against us</a:t>
            </a:r>
            <a:r>
              <a:rPr lang="en-US" sz="3600" b="1" dirty="0" smtClean="0">
                <a:solidFill>
                  <a:srgbClr val="FFFF00"/>
                </a:solidFill>
                <a:effectLst>
                  <a:outerShdw blurRad="38100" dist="38100" dir="2700000" algn="tl">
                    <a:srgbClr val="000000">
                      <a:alpha val="43137"/>
                    </a:srgbClr>
                  </a:outerShdw>
                </a:effectLst>
              </a:rPr>
              <a:t>)</a:t>
            </a:r>
            <a:endParaRPr lang="en-US" sz="3600" b="1"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586915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968375"/>
            <a:ext cx="5715000" cy="5078314"/>
          </a:xfrm>
          <a:prstGeom prst="rect">
            <a:avLst/>
          </a:prstGeom>
        </p:spPr>
        <p:txBody>
          <a:bodyPr wrap="square">
            <a:spAutoFit/>
          </a:bodyPr>
          <a:lstStyle/>
          <a:p>
            <a:r>
              <a:rPr lang="en-US" sz="3600" dirty="0">
                <a:solidFill>
                  <a:schemeClr val="bg1"/>
                </a:solidFill>
              </a:rPr>
              <a:t>Save us from the time </a:t>
            </a:r>
          </a:p>
          <a:p>
            <a:r>
              <a:rPr lang="en-US" sz="3600" b="1" dirty="0" smtClean="0">
                <a:solidFill>
                  <a:srgbClr val="FFFF00"/>
                </a:solidFill>
                <a:effectLst>
                  <a:outerShdw blurRad="38100" dist="38100" dir="2700000" algn="tl">
                    <a:srgbClr val="000000">
                      <a:alpha val="43137"/>
                    </a:srgbClr>
                  </a:outerShdw>
                </a:effectLst>
              </a:rPr>
              <a:t>    (</a:t>
            </a:r>
            <a:r>
              <a:rPr lang="en-US" sz="3600" b="1" dirty="0">
                <a:solidFill>
                  <a:srgbClr val="FFFF00"/>
                </a:solidFill>
                <a:effectLst>
                  <a:outerShdw blurRad="38100" dist="38100" dir="2700000" algn="tl">
                    <a:srgbClr val="000000">
                      <a:alpha val="43137"/>
                    </a:srgbClr>
                  </a:outerShdw>
                </a:effectLst>
              </a:rPr>
              <a:t>save us from the time)</a:t>
            </a:r>
          </a:p>
          <a:p>
            <a:r>
              <a:rPr lang="en-US" sz="3600" dirty="0">
                <a:solidFill>
                  <a:schemeClr val="bg1"/>
                </a:solidFill>
              </a:rPr>
              <a:t>Of trial </a:t>
            </a:r>
            <a:endParaRPr lang="en-US" sz="3600" dirty="0" smtClean="0">
              <a:solidFill>
                <a:schemeClr val="bg1"/>
              </a:solidFill>
            </a:endParaRPr>
          </a:p>
          <a:p>
            <a:r>
              <a:rPr lang="en-US" sz="3600" b="1" dirty="0">
                <a:solidFill>
                  <a:schemeClr val="bg1"/>
                </a:solidFill>
                <a:effectLst>
                  <a:outerShdw blurRad="38100" dist="38100" dir="2700000" algn="tl">
                    <a:srgbClr val="000000">
                      <a:alpha val="43137"/>
                    </a:srgbClr>
                  </a:outerShdw>
                </a:effectLst>
              </a:rPr>
              <a:t> </a:t>
            </a:r>
            <a:r>
              <a:rPr lang="en-US" sz="3600" b="1" dirty="0" smtClean="0">
                <a:solidFill>
                  <a:schemeClr val="bg1"/>
                </a:solidFill>
                <a:effectLst>
                  <a:outerShdw blurRad="38100" dist="38100" dir="2700000" algn="tl">
                    <a:srgbClr val="000000">
                      <a:alpha val="43137"/>
                    </a:srgbClr>
                  </a:outerShdw>
                </a:effectLst>
              </a:rPr>
              <a:t>   </a:t>
            </a:r>
            <a:r>
              <a:rPr lang="en-US" sz="3600" b="1" dirty="0" smtClean="0">
                <a:solidFill>
                  <a:srgbClr val="FFFF00"/>
                </a:solidFill>
                <a:effectLst>
                  <a:outerShdw blurRad="38100" dist="38100" dir="2700000" algn="tl">
                    <a:srgbClr val="000000">
                      <a:alpha val="43137"/>
                    </a:srgbClr>
                  </a:outerShdw>
                </a:effectLst>
              </a:rPr>
              <a:t>(</a:t>
            </a:r>
            <a:r>
              <a:rPr lang="en-US" sz="3600" b="1" dirty="0">
                <a:solidFill>
                  <a:srgbClr val="FFFF00"/>
                </a:solidFill>
                <a:effectLst>
                  <a:outerShdw blurRad="38100" dist="38100" dir="2700000" algn="tl">
                    <a:srgbClr val="000000">
                      <a:alpha val="43137"/>
                    </a:srgbClr>
                  </a:outerShdw>
                </a:effectLst>
              </a:rPr>
              <a:t>of trial)</a:t>
            </a:r>
          </a:p>
          <a:p>
            <a:r>
              <a:rPr lang="en-US" sz="3600" dirty="0">
                <a:solidFill>
                  <a:schemeClr val="bg1"/>
                </a:solidFill>
              </a:rPr>
              <a:t>And deliver us </a:t>
            </a:r>
            <a:endParaRPr lang="en-US" sz="3600" dirty="0" smtClean="0">
              <a:solidFill>
                <a:schemeClr val="bg1"/>
              </a:solidFill>
            </a:endParaRPr>
          </a:p>
          <a:p>
            <a:r>
              <a:rPr lang="en-US" sz="3600" b="1" dirty="0" smtClean="0">
                <a:solidFill>
                  <a:srgbClr val="FFFF00"/>
                </a:solidFill>
                <a:effectLst>
                  <a:outerShdw blurRad="38100" dist="38100" dir="2700000" algn="tl">
                    <a:srgbClr val="000000">
                      <a:alpha val="43137"/>
                    </a:srgbClr>
                  </a:outerShdw>
                </a:effectLst>
              </a:rPr>
              <a:t>    (</a:t>
            </a:r>
            <a:r>
              <a:rPr lang="en-US" sz="3600" b="1" dirty="0">
                <a:solidFill>
                  <a:srgbClr val="FFFF00"/>
                </a:solidFill>
                <a:effectLst>
                  <a:outerShdw blurRad="38100" dist="38100" dir="2700000" algn="tl">
                    <a:srgbClr val="000000">
                      <a:alpha val="43137"/>
                    </a:srgbClr>
                  </a:outerShdw>
                </a:effectLst>
              </a:rPr>
              <a:t>and deliver </a:t>
            </a:r>
            <a:r>
              <a:rPr lang="en-US" sz="3600" b="1" dirty="0" smtClean="0">
                <a:solidFill>
                  <a:srgbClr val="FFFF00"/>
                </a:solidFill>
                <a:effectLst>
                  <a:outerShdw blurRad="38100" dist="38100" dir="2700000" algn="tl">
                    <a:srgbClr val="000000">
                      <a:alpha val="43137"/>
                    </a:srgbClr>
                  </a:outerShdw>
                </a:effectLst>
              </a:rPr>
              <a:t>us) </a:t>
            </a:r>
            <a:endParaRPr lang="en-US" sz="3600" dirty="0" smtClean="0">
              <a:solidFill>
                <a:schemeClr val="bg1"/>
              </a:solidFill>
            </a:endParaRPr>
          </a:p>
          <a:p>
            <a:r>
              <a:rPr lang="en-US" sz="3600" dirty="0" smtClean="0">
                <a:solidFill>
                  <a:schemeClr val="bg1"/>
                </a:solidFill>
              </a:rPr>
              <a:t>from </a:t>
            </a:r>
            <a:r>
              <a:rPr lang="en-US" sz="3600" dirty="0">
                <a:solidFill>
                  <a:schemeClr val="bg1"/>
                </a:solidFill>
              </a:rPr>
              <a:t>evil </a:t>
            </a:r>
          </a:p>
          <a:p>
            <a:r>
              <a:rPr lang="en-US" sz="3600" b="1" dirty="0" smtClean="0">
                <a:solidFill>
                  <a:srgbClr val="FFFF00"/>
                </a:solidFill>
                <a:effectLst>
                  <a:outerShdw blurRad="38100" dist="38100" dir="2700000" algn="tl">
                    <a:srgbClr val="000000">
                      <a:alpha val="43137"/>
                    </a:srgbClr>
                  </a:outerShdw>
                </a:effectLst>
              </a:rPr>
              <a:t>    (from evil)</a:t>
            </a:r>
            <a:endParaRPr lang="en-US" b="1" dirty="0" smtClean="0">
              <a:solidFill>
                <a:srgbClr val="FFFF00"/>
              </a:solidFill>
              <a:effectLst>
                <a:outerShdw blurRad="38100" dist="38100" dir="2700000" algn="tl">
                  <a:srgbClr val="000000">
                    <a:alpha val="43137"/>
                  </a:srgbClr>
                </a:outerShdw>
              </a:effectLst>
            </a:endParaRPr>
          </a:p>
          <a:p>
            <a:endParaRPr lang="en-US" sz="3600" b="1" dirty="0" smtClean="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361404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1160" y="414417"/>
            <a:ext cx="7881340" cy="6186310"/>
          </a:xfrm>
          <a:prstGeom prst="rect">
            <a:avLst/>
          </a:prstGeom>
        </p:spPr>
        <p:txBody>
          <a:bodyPr wrap="square">
            <a:spAutoFit/>
          </a:bodyPr>
          <a:lstStyle/>
          <a:p>
            <a:r>
              <a:rPr lang="en-US" sz="3600" dirty="0">
                <a:solidFill>
                  <a:schemeClr val="bg1"/>
                </a:solidFill>
              </a:rPr>
              <a:t>For the kingdom and the power and the glory are yours </a:t>
            </a:r>
            <a:r>
              <a:rPr lang="en-US" sz="3600" dirty="0" smtClean="0">
                <a:solidFill>
                  <a:schemeClr val="bg1"/>
                </a:solidFill>
              </a:rPr>
              <a:t>forever,</a:t>
            </a:r>
            <a:endParaRPr lang="en-US" sz="3600" dirty="0">
              <a:solidFill>
                <a:schemeClr val="bg1"/>
              </a:solidFill>
            </a:endParaRPr>
          </a:p>
          <a:p>
            <a:r>
              <a:rPr lang="en-US" sz="3600" b="1" dirty="0" smtClean="0">
                <a:solidFill>
                  <a:srgbClr val="FFFF00"/>
                </a:solidFill>
                <a:effectLst>
                  <a:outerShdw blurRad="38100" dist="38100" dir="2700000" algn="tl">
                    <a:srgbClr val="000000">
                      <a:alpha val="43137"/>
                    </a:srgbClr>
                  </a:outerShdw>
                </a:effectLst>
              </a:rPr>
              <a:t>    (</a:t>
            </a:r>
            <a:r>
              <a:rPr lang="en-US" sz="3600" b="1" dirty="0">
                <a:solidFill>
                  <a:srgbClr val="FFFF00"/>
                </a:solidFill>
                <a:effectLst>
                  <a:outerShdw blurRad="38100" dist="38100" dir="2700000" algn="tl">
                    <a:srgbClr val="000000">
                      <a:alpha val="43137"/>
                    </a:srgbClr>
                  </a:outerShdw>
                </a:effectLst>
              </a:rPr>
              <a:t>For the kingdom and the power </a:t>
            </a:r>
            <a:r>
              <a:rPr lang="en-US" sz="3600" b="1" dirty="0" smtClean="0">
                <a:solidFill>
                  <a:srgbClr val="FFFF00"/>
                </a:solidFill>
                <a:effectLst>
                  <a:outerShdw blurRad="38100" dist="38100" dir="2700000" algn="tl">
                    <a:srgbClr val="000000">
                      <a:alpha val="43137"/>
                    </a:srgbClr>
                  </a:outerShdw>
                </a:effectLst>
              </a:rPr>
              <a:t>  </a:t>
            </a:r>
          </a:p>
          <a:p>
            <a:r>
              <a:rPr lang="en-US" sz="3600" b="1" dirty="0">
                <a:solidFill>
                  <a:srgbClr val="FFFF00"/>
                </a:solidFill>
                <a:effectLst>
                  <a:outerShdw blurRad="38100" dist="38100" dir="2700000" algn="tl">
                    <a:srgbClr val="000000">
                      <a:alpha val="43137"/>
                    </a:srgbClr>
                  </a:outerShdw>
                </a:effectLst>
              </a:rPr>
              <a:t> </a:t>
            </a:r>
            <a:r>
              <a:rPr lang="en-US" sz="3600" b="1" dirty="0" smtClean="0">
                <a:solidFill>
                  <a:srgbClr val="FFFF00"/>
                </a:solidFill>
                <a:effectLst>
                  <a:outerShdw blurRad="38100" dist="38100" dir="2700000" algn="tl">
                    <a:srgbClr val="000000">
                      <a:alpha val="43137"/>
                    </a:srgbClr>
                  </a:outerShdw>
                </a:effectLst>
              </a:rPr>
              <a:t>   and </a:t>
            </a:r>
            <a:r>
              <a:rPr lang="en-US" sz="3600" b="1" dirty="0">
                <a:solidFill>
                  <a:srgbClr val="FFFF00"/>
                </a:solidFill>
                <a:effectLst>
                  <a:outerShdw blurRad="38100" dist="38100" dir="2700000" algn="tl">
                    <a:srgbClr val="000000">
                      <a:alpha val="43137"/>
                    </a:srgbClr>
                  </a:outerShdw>
                </a:effectLst>
              </a:rPr>
              <a:t>the glory are yours </a:t>
            </a:r>
            <a:r>
              <a:rPr lang="en-US" sz="3600" b="1" dirty="0" smtClean="0">
                <a:solidFill>
                  <a:srgbClr val="FFFF00"/>
                </a:solidFill>
                <a:effectLst>
                  <a:outerShdw blurRad="38100" dist="38100" dir="2700000" algn="tl">
                    <a:srgbClr val="000000">
                      <a:alpha val="43137"/>
                    </a:srgbClr>
                  </a:outerShdw>
                </a:effectLst>
              </a:rPr>
              <a:t>forever)</a:t>
            </a:r>
            <a:endParaRPr lang="en-US" sz="3600" b="1" dirty="0">
              <a:solidFill>
                <a:srgbClr val="FFFF00"/>
              </a:solidFill>
              <a:effectLst>
                <a:outerShdw blurRad="38100" dist="38100" dir="2700000" algn="tl">
                  <a:srgbClr val="000000">
                    <a:alpha val="43137"/>
                  </a:srgbClr>
                </a:outerShdw>
              </a:effectLst>
            </a:endParaRPr>
          </a:p>
          <a:p>
            <a:r>
              <a:rPr lang="en-US" sz="3600" dirty="0" smtClean="0">
                <a:solidFill>
                  <a:schemeClr val="bg1"/>
                </a:solidFill>
              </a:rPr>
              <a:t>Forever,</a:t>
            </a:r>
            <a:r>
              <a:rPr lang="en-US" sz="3600" dirty="0" smtClean="0"/>
              <a:t> </a:t>
            </a:r>
            <a:r>
              <a:rPr lang="en-US" sz="3600" b="1" dirty="0">
                <a:solidFill>
                  <a:srgbClr val="FFFF00"/>
                </a:solidFill>
                <a:effectLst>
                  <a:outerShdw blurRad="38100" dist="38100" dir="2700000" algn="tl">
                    <a:srgbClr val="000000">
                      <a:alpha val="43137"/>
                    </a:srgbClr>
                  </a:outerShdw>
                </a:effectLst>
              </a:rPr>
              <a:t>(forever)</a:t>
            </a:r>
          </a:p>
          <a:p>
            <a:r>
              <a:rPr lang="en-US" sz="3600" dirty="0">
                <a:solidFill>
                  <a:schemeClr val="bg1"/>
                </a:solidFill>
              </a:rPr>
              <a:t>And </a:t>
            </a:r>
            <a:r>
              <a:rPr lang="en-US" sz="3600" dirty="0" smtClean="0">
                <a:solidFill>
                  <a:schemeClr val="bg1"/>
                </a:solidFill>
              </a:rPr>
              <a:t>ever. </a:t>
            </a:r>
            <a:r>
              <a:rPr lang="en-US" sz="3600" b="1" dirty="0">
                <a:solidFill>
                  <a:srgbClr val="FFFF00"/>
                </a:solidFill>
                <a:effectLst>
                  <a:outerShdw blurRad="38100" dist="38100" dir="2700000" algn="tl">
                    <a:srgbClr val="000000">
                      <a:alpha val="43137"/>
                    </a:srgbClr>
                  </a:outerShdw>
                </a:effectLst>
              </a:rPr>
              <a:t>(and ever</a:t>
            </a:r>
            <a:r>
              <a:rPr lang="en-US" sz="3600" b="1" dirty="0" smtClean="0">
                <a:solidFill>
                  <a:srgbClr val="FFFF00"/>
                </a:solidFill>
                <a:effectLst>
                  <a:outerShdw blurRad="38100" dist="38100" dir="2700000" algn="tl">
                    <a:srgbClr val="000000">
                      <a:alpha val="43137"/>
                    </a:srgbClr>
                  </a:outerShdw>
                </a:effectLst>
              </a:rPr>
              <a:t>)</a:t>
            </a:r>
          </a:p>
          <a:p>
            <a:endParaRPr lang="en-US" sz="3600" b="1" dirty="0">
              <a:solidFill>
                <a:srgbClr val="FFFF00"/>
              </a:solidFill>
              <a:effectLst>
                <a:outerShdw blurRad="38100" dist="38100" dir="2700000" algn="tl">
                  <a:srgbClr val="000000">
                    <a:alpha val="43137"/>
                  </a:srgbClr>
                </a:outerShdw>
              </a:effectLst>
            </a:endParaRPr>
          </a:p>
          <a:p>
            <a:r>
              <a:rPr lang="en-US" sz="3600" dirty="0">
                <a:solidFill>
                  <a:schemeClr val="bg1"/>
                </a:solidFill>
              </a:rPr>
              <a:t>Our father </a:t>
            </a:r>
            <a:r>
              <a:rPr lang="en-US" sz="3600" b="1" dirty="0">
                <a:solidFill>
                  <a:srgbClr val="FFFF00"/>
                </a:solidFill>
                <a:effectLst>
                  <a:outerShdw blurRad="38100" dist="38100" dir="2700000" algn="tl">
                    <a:srgbClr val="000000">
                      <a:alpha val="43137"/>
                    </a:srgbClr>
                  </a:outerShdw>
                </a:effectLst>
              </a:rPr>
              <a:t>(our father)</a:t>
            </a:r>
          </a:p>
          <a:p>
            <a:r>
              <a:rPr lang="en-US" sz="3600" dirty="0">
                <a:solidFill>
                  <a:schemeClr val="bg1"/>
                </a:solidFill>
              </a:rPr>
              <a:t>In heaven  </a:t>
            </a:r>
            <a:r>
              <a:rPr lang="en-US" sz="3600" b="1" dirty="0">
                <a:solidFill>
                  <a:srgbClr val="FFFF00"/>
                </a:solidFill>
                <a:effectLst>
                  <a:outerShdw blurRad="38100" dist="38100" dir="2700000" algn="tl">
                    <a:srgbClr val="000000">
                      <a:alpha val="43137"/>
                    </a:srgbClr>
                  </a:outerShdw>
                </a:effectLst>
              </a:rPr>
              <a:t>(in heaven)</a:t>
            </a:r>
          </a:p>
          <a:p>
            <a:r>
              <a:rPr lang="en-US" sz="3600" dirty="0">
                <a:solidFill>
                  <a:schemeClr val="bg1"/>
                </a:solidFill>
              </a:rPr>
              <a:t>Holy is your name. </a:t>
            </a:r>
            <a:endParaRPr lang="en-US" sz="3600" dirty="0" smtClean="0">
              <a:solidFill>
                <a:schemeClr val="bg1"/>
              </a:solidFill>
            </a:endParaRPr>
          </a:p>
          <a:p>
            <a:r>
              <a:rPr lang="en-US" sz="3600" b="1" dirty="0" smtClean="0">
                <a:solidFill>
                  <a:srgbClr val="FFFF00"/>
                </a:solidFill>
                <a:effectLst>
                  <a:outerShdw blurRad="38100" dist="38100" dir="2700000" algn="tl">
                    <a:srgbClr val="000000">
                      <a:alpha val="43137"/>
                    </a:srgbClr>
                  </a:outerShdw>
                </a:effectLst>
              </a:rPr>
              <a:t>    (</a:t>
            </a:r>
            <a:r>
              <a:rPr lang="en-US" sz="3600" b="1" dirty="0">
                <a:solidFill>
                  <a:srgbClr val="FFFF00"/>
                </a:solidFill>
                <a:effectLst>
                  <a:outerShdw blurRad="38100" dist="38100" dir="2700000" algn="tl">
                    <a:srgbClr val="000000">
                      <a:alpha val="43137"/>
                    </a:srgbClr>
                  </a:outerShdw>
                </a:effectLst>
              </a:rPr>
              <a:t>holy is your name)</a:t>
            </a:r>
          </a:p>
        </p:txBody>
      </p:sp>
    </p:spTree>
    <p:extLst>
      <p:ext uri="{BB962C8B-B14F-4D97-AF65-F5344CB8AC3E}">
        <p14:creationId xmlns:p14="http://schemas.microsoft.com/office/powerpoint/2010/main" val="28442735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23159" y="2968831"/>
            <a:ext cx="6863937" cy="707886"/>
          </a:xfrm>
          <a:prstGeom prst="rect">
            <a:avLst/>
          </a:prstGeom>
          <a:noFill/>
        </p:spPr>
        <p:txBody>
          <a:bodyPr wrap="square" rtlCol="0">
            <a:spAutoFit/>
          </a:bodyPr>
          <a:lstStyle/>
          <a:p>
            <a:pPr algn="ctr"/>
            <a:r>
              <a:rPr lang="en-US" sz="4000" dirty="0" smtClean="0">
                <a:solidFill>
                  <a:schemeClr val="bg1"/>
                </a:solidFill>
                <a:effectLst>
                  <a:outerShdw blurRad="38100" dist="38100" dir="2700000" algn="tl">
                    <a:srgbClr val="000000">
                      <a:alpha val="43137"/>
                    </a:srgbClr>
                  </a:outerShdw>
                </a:effectLst>
              </a:rPr>
              <a:t>We Receive God’s Blessing</a:t>
            </a:r>
            <a:endParaRPr lang="en-US" sz="4000" dirty="0">
              <a:solidFill>
                <a:schemeClr val="bg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3550356"/>
          </a:xfrm>
        </p:spPr>
        <p:txBody>
          <a:bodyPr>
            <a:noAutofit/>
          </a:bodyPr>
          <a:lstStyle/>
          <a:p>
            <a:pPr marL="0" indent="0" algn="ctr">
              <a:buNone/>
            </a:pPr>
            <a:r>
              <a:rPr lang="en-US" sz="4000" b="1" dirty="0">
                <a:solidFill>
                  <a:schemeClr val="bg1"/>
                </a:solidFill>
                <a:effectLst>
                  <a:outerShdw blurRad="38100" dist="38100" dir="2700000" algn="tl">
                    <a:srgbClr val="000000">
                      <a:alpha val="43137"/>
                    </a:srgbClr>
                  </a:outerShdw>
                </a:effectLst>
                <a:latin typeface="Times New Roman"/>
                <a:cs typeface="Times New Roman"/>
              </a:rPr>
              <a:t>Shalom, my friend, Shalom, my friend,</a:t>
            </a:r>
          </a:p>
          <a:p>
            <a:pPr marL="0" indent="0" algn="ctr">
              <a:buNone/>
            </a:pPr>
            <a:r>
              <a:rPr lang="en-US" sz="4000" b="1" dirty="0">
                <a:solidFill>
                  <a:schemeClr val="bg1"/>
                </a:solidFill>
                <a:effectLst>
                  <a:outerShdw blurRad="38100" dist="38100" dir="2700000" algn="tl">
                    <a:srgbClr val="000000">
                      <a:alpha val="43137"/>
                    </a:srgbClr>
                  </a:outerShdw>
                </a:effectLst>
                <a:latin typeface="Times New Roman"/>
                <a:cs typeface="Times New Roman"/>
              </a:rPr>
              <a:t>Shalom, Shalom!</a:t>
            </a:r>
          </a:p>
          <a:p>
            <a:pPr marL="0" indent="0" algn="ctr">
              <a:buNone/>
            </a:pPr>
            <a:endParaRPr lang="en-US" sz="2800" b="1" dirty="0">
              <a:solidFill>
                <a:schemeClr val="bg1"/>
              </a:solidFill>
              <a:effectLst>
                <a:outerShdw blurRad="38100" dist="38100" dir="2700000" algn="tl">
                  <a:srgbClr val="000000">
                    <a:alpha val="43137"/>
                  </a:srgbClr>
                </a:outerShdw>
              </a:effectLst>
              <a:latin typeface="Times New Roman"/>
              <a:cs typeface="Times New Roman"/>
            </a:endParaRPr>
          </a:p>
          <a:p>
            <a:pPr marL="0" indent="0" algn="ctr">
              <a:buNone/>
            </a:pPr>
            <a:r>
              <a:rPr lang="en-US" sz="4000" b="1" dirty="0">
                <a:solidFill>
                  <a:schemeClr val="bg1"/>
                </a:solidFill>
                <a:effectLst>
                  <a:outerShdw blurRad="38100" dist="38100" dir="2700000" algn="tl">
                    <a:srgbClr val="000000">
                      <a:alpha val="43137"/>
                    </a:srgbClr>
                  </a:outerShdw>
                </a:effectLst>
                <a:latin typeface="Times New Roman"/>
                <a:cs typeface="Times New Roman"/>
              </a:rPr>
              <a:t>Till we meet again, till we meet again,</a:t>
            </a:r>
          </a:p>
          <a:p>
            <a:pPr marL="0" indent="0" algn="ctr">
              <a:buNone/>
            </a:pPr>
            <a:r>
              <a:rPr lang="en-US" sz="4000" b="1" dirty="0">
                <a:solidFill>
                  <a:schemeClr val="bg1"/>
                </a:solidFill>
                <a:effectLst>
                  <a:outerShdw blurRad="38100" dist="38100" dir="2700000" algn="tl">
                    <a:srgbClr val="000000">
                      <a:alpha val="43137"/>
                    </a:srgbClr>
                  </a:outerShdw>
                </a:effectLst>
                <a:latin typeface="Times New Roman"/>
                <a:cs typeface="Times New Roman"/>
              </a:rPr>
              <a:t>Shalom, Shalom!</a:t>
            </a:r>
          </a:p>
        </p:txBody>
      </p:sp>
    </p:spTree>
    <p:extLst>
      <p:ext uri="{BB962C8B-B14F-4D97-AF65-F5344CB8AC3E}">
        <p14:creationId xmlns:p14="http://schemas.microsoft.com/office/powerpoint/2010/main" val="19010814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20550"/>
            <a:ext cx="8229600" cy="2749570"/>
          </a:xfrm>
        </p:spPr>
        <p:txBody>
          <a:bodyPr rtlCol="0">
            <a:normAutofit/>
          </a:bodyPr>
          <a:lstStyle/>
          <a:p>
            <a:pPr algn="ctr" eaLnBrk="1" fontAlgn="auto" hangingPunct="1">
              <a:spcAft>
                <a:spcPts val="0"/>
              </a:spcAft>
              <a:buFont typeface="Arial"/>
              <a:buNone/>
              <a:defRPr/>
            </a:pPr>
            <a:r>
              <a:rPr lang="en-US" sz="4800" dirty="0" smtClean="0">
                <a:solidFill>
                  <a:schemeClr val="bg1"/>
                </a:solidFill>
                <a:effectLst>
                  <a:outerShdw blurRad="38100" dist="38100" dir="2700000" algn="tl">
                    <a:srgbClr val="000000">
                      <a:alpha val="43137"/>
                    </a:srgbClr>
                  </a:outerShdw>
                </a:effectLst>
              </a:rPr>
              <a:t>Welcome </a:t>
            </a:r>
          </a:p>
          <a:p>
            <a:pPr algn="ctr" eaLnBrk="1" fontAlgn="auto" hangingPunct="1">
              <a:spcAft>
                <a:spcPts val="0"/>
              </a:spcAft>
              <a:buFont typeface="Arial"/>
              <a:buNone/>
              <a:defRPr/>
            </a:pPr>
            <a:r>
              <a:rPr lang="en-US" sz="4800" dirty="0" smtClean="0">
                <a:solidFill>
                  <a:schemeClr val="bg1"/>
                </a:solidFill>
                <a:effectLst>
                  <a:outerShdw blurRad="38100" dist="38100" dir="2700000" algn="tl">
                    <a:srgbClr val="000000">
                      <a:alpha val="43137"/>
                    </a:srgbClr>
                  </a:outerShdw>
                </a:effectLst>
              </a:rPr>
              <a:t>and </a:t>
            </a:r>
          </a:p>
          <a:p>
            <a:pPr algn="ctr" eaLnBrk="1" fontAlgn="auto" hangingPunct="1">
              <a:spcAft>
                <a:spcPts val="0"/>
              </a:spcAft>
              <a:buFont typeface="Arial"/>
              <a:buNone/>
              <a:defRPr/>
            </a:pPr>
            <a:r>
              <a:rPr lang="en-US" sz="4800" dirty="0" smtClean="0">
                <a:solidFill>
                  <a:schemeClr val="bg1"/>
                </a:solidFill>
                <a:effectLst>
                  <a:outerShdw blurRad="38100" dist="38100" dir="2700000" algn="tl">
                    <a:srgbClr val="000000">
                      <a:alpha val="43137"/>
                    </a:srgbClr>
                  </a:outerShdw>
                </a:effectLst>
              </a:rPr>
              <a:t>What’s Happening At First!</a:t>
            </a:r>
          </a:p>
          <a:p>
            <a:pPr algn="ctr" eaLnBrk="1" fontAlgn="auto" hangingPunct="1">
              <a:spcAft>
                <a:spcPts val="0"/>
              </a:spcAft>
              <a:buFont typeface="Arial"/>
              <a:buNone/>
              <a:defRPr/>
            </a:pPr>
            <a:endParaRPr lang="en-US" sz="3600" dirty="0" smtClean="0">
              <a:solidFill>
                <a:schemeClr val="bg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1" dirty="0" smtClean="0">
                <a:solidFill>
                  <a:schemeClr val="bg1"/>
                </a:solidFill>
                <a:effectLst>
                  <a:outerShdw blurRad="38100" dist="38100" dir="2700000" algn="tl">
                    <a:srgbClr val="000000">
                      <a:alpha val="43137"/>
                    </a:srgbClr>
                  </a:outerShdw>
                </a:effectLst>
              </a:rPr>
              <a:t>Family Events</a:t>
            </a:r>
            <a:endParaRPr lang="en-US" b="1"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59427" y="1588324"/>
            <a:ext cx="5195455" cy="4525963"/>
          </a:xfrm>
        </p:spPr>
        <p:txBody>
          <a:bodyPr/>
          <a:lstStyle/>
          <a:p>
            <a:pPr>
              <a:defRPr/>
            </a:pPr>
            <a:r>
              <a:rPr lang="en-US" sz="4000" dirty="0" smtClean="0">
                <a:solidFill>
                  <a:schemeClr val="bg1"/>
                </a:solidFill>
                <a:effectLst>
                  <a:outerShdw blurRad="38100" dist="38100" dir="2700000" algn="tl">
                    <a:srgbClr val="000000">
                      <a:alpha val="43137"/>
                    </a:srgbClr>
                  </a:outerShdw>
                </a:effectLst>
              </a:rPr>
              <a:t>First Time Visitors</a:t>
            </a:r>
          </a:p>
          <a:p>
            <a:pPr marL="0" indent="0">
              <a:buNone/>
              <a:defRPr/>
            </a:pPr>
            <a:endParaRPr lang="en-US" sz="2400" dirty="0" smtClean="0">
              <a:solidFill>
                <a:schemeClr val="bg1"/>
              </a:solidFill>
              <a:effectLst>
                <a:outerShdw blurRad="38100" dist="38100" dir="2700000" algn="tl">
                  <a:srgbClr val="000000">
                    <a:alpha val="43137"/>
                  </a:srgbClr>
                </a:outerShdw>
              </a:effectLst>
            </a:endParaRPr>
          </a:p>
          <a:p>
            <a:pPr>
              <a:defRPr/>
            </a:pPr>
            <a:r>
              <a:rPr lang="en-US" sz="4000" dirty="0" smtClean="0">
                <a:solidFill>
                  <a:schemeClr val="bg1"/>
                </a:solidFill>
                <a:effectLst>
                  <a:outerShdw blurRad="38100" dist="38100" dir="2700000" algn="tl">
                    <a:srgbClr val="000000">
                      <a:alpha val="43137"/>
                    </a:srgbClr>
                  </a:outerShdw>
                </a:effectLst>
              </a:rPr>
              <a:t>Birthdays</a:t>
            </a:r>
          </a:p>
          <a:p>
            <a:pPr>
              <a:defRPr/>
            </a:pPr>
            <a:endParaRPr lang="en-US" sz="2400" dirty="0" smtClean="0">
              <a:solidFill>
                <a:schemeClr val="bg1"/>
              </a:solidFill>
              <a:effectLst>
                <a:outerShdw blurRad="38100" dist="38100" dir="2700000" algn="tl">
                  <a:srgbClr val="000000">
                    <a:alpha val="43137"/>
                  </a:srgbClr>
                </a:outerShdw>
              </a:effectLst>
            </a:endParaRPr>
          </a:p>
          <a:p>
            <a:pPr>
              <a:defRPr/>
            </a:pPr>
            <a:r>
              <a:rPr lang="en-US" sz="4000" dirty="0" smtClean="0">
                <a:solidFill>
                  <a:schemeClr val="bg1"/>
                </a:solidFill>
                <a:effectLst>
                  <a:outerShdw blurRad="38100" dist="38100" dir="2700000" algn="tl">
                    <a:srgbClr val="000000">
                      <a:alpha val="43137"/>
                    </a:srgbClr>
                  </a:outerShdw>
                </a:effectLst>
              </a:rPr>
              <a:t>Anniversaries</a:t>
            </a:r>
          </a:p>
          <a:p>
            <a:pPr>
              <a:defRPr/>
            </a:pPr>
            <a:endParaRPr lang="en-US" sz="2400" dirty="0" smtClean="0">
              <a:solidFill>
                <a:schemeClr val="bg1"/>
              </a:solidFill>
              <a:effectLst>
                <a:outerShdw blurRad="38100" dist="38100" dir="2700000" algn="tl">
                  <a:srgbClr val="000000">
                    <a:alpha val="43137"/>
                  </a:srgbClr>
                </a:outerShdw>
              </a:effectLst>
            </a:endParaRPr>
          </a:p>
          <a:p>
            <a:pPr>
              <a:defRPr/>
            </a:pPr>
            <a:r>
              <a:rPr lang="en-US" sz="4000" dirty="0" smtClean="0">
                <a:solidFill>
                  <a:schemeClr val="bg1"/>
                </a:solidFill>
                <a:effectLst>
                  <a:outerShdw blurRad="38100" dist="38100" dir="2700000" algn="tl">
                    <a:srgbClr val="000000">
                      <a:alpha val="43137"/>
                    </a:srgbClr>
                  </a:outerShdw>
                </a:effectLst>
              </a:rPr>
              <a:t>Other Family News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17638"/>
            <a:ext cx="8229600" cy="1143000"/>
          </a:xfrm>
        </p:spPr>
        <p:txBody>
          <a:bodyPr/>
          <a:lstStyle/>
          <a:p>
            <a:pPr>
              <a:defRPr/>
            </a:pPr>
            <a:r>
              <a:rPr lang="en-US" dirty="0" smtClean="0">
                <a:solidFill>
                  <a:schemeClr val="bg1"/>
                </a:solidFill>
                <a:effectLst>
                  <a:outerShdw blurRad="38100" dist="38100" dir="2700000" algn="tl">
                    <a:srgbClr val="000000">
                      <a:alpha val="43137"/>
                    </a:srgbClr>
                  </a:outerShdw>
                </a:effectLst>
              </a:rPr>
              <a:t>Learning Our Refrain</a:t>
            </a:r>
            <a:endParaRPr lang="en-US"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42504" y="3107933"/>
            <a:ext cx="8870868" cy="1704975"/>
          </a:xfrm>
        </p:spPr>
        <p:txBody>
          <a:bodyPr/>
          <a:lstStyle/>
          <a:p>
            <a:pPr algn="ctr">
              <a:buFont typeface="Arial" charset="0"/>
              <a:buNone/>
              <a:defRPr/>
            </a:pPr>
            <a:r>
              <a:rPr lang="en-US" sz="5400" dirty="0" smtClean="0">
                <a:solidFill>
                  <a:srgbClr val="FFFF00"/>
                </a:solidFill>
                <a:effectLst>
                  <a:outerShdw blurRad="38100" dist="38100" dir="2700000" algn="tl">
                    <a:srgbClr val="000000">
                      <a:alpha val="43137"/>
                    </a:srgbClr>
                  </a:outerShdw>
                </a:effectLst>
              </a:rPr>
              <a:t>“God Gives Us a Mission”</a:t>
            </a:r>
            <a:endParaRPr lang="en-US" sz="5400" dirty="0">
              <a:solidFill>
                <a:srgbClr val="FFFF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76818"/>
            <a:ext cx="8229600" cy="1143000"/>
          </a:xfrm>
        </p:spPr>
        <p:txBody>
          <a:bodyPr/>
          <a:lstStyle/>
          <a:p>
            <a:r>
              <a:rPr lang="en-US" sz="4800" dirty="0" smtClean="0">
                <a:solidFill>
                  <a:schemeClr val="bg1"/>
                </a:solidFill>
                <a:effectLst>
                  <a:outerShdw blurRad="38100" dist="38100" dir="2700000" algn="tl">
                    <a:srgbClr val="000000">
                      <a:alpha val="43137"/>
                    </a:srgbClr>
                  </a:outerShdw>
                </a:effectLst>
              </a:rPr>
              <a:t>Setting the Table of Community</a:t>
            </a:r>
            <a:r>
              <a:rPr lang="en-US" dirty="0" smtClean="0">
                <a:effectLst>
                  <a:outerShdw blurRad="38100" dist="38100" dir="2700000" algn="tl">
                    <a:srgbClr val="000000">
                      <a:alpha val="43137"/>
                    </a:srgbClr>
                  </a:outerShdw>
                </a:effectLst>
              </a:rPr>
              <a:t/>
            </a:r>
            <a:br>
              <a:rPr lang="en-US" dirty="0" smtClean="0">
                <a:effectLst>
                  <a:outerShdw blurRad="38100" dist="38100" dir="2700000" algn="tl">
                    <a:srgbClr val="000000">
                      <a:alpha val="43137"/>
                    </a:srgbClr>
                  </a:outerShdw>
                </a:effectLst>
              </a:rPr>
            </a:br>
            <a:r>
              <a:rPr lang="en-US" dirty="0">
                <a:effectLst>
                  <a:outerShdw blurRad="38100" dist="38100" dir="2700000" algn="tl">
                    <a:srgbClr val="000000">
                      <a:alpha val="43137"/>
                    </a:srgbClr>
                  </a:outerShdw>
                </a:effectLst>
              </a:rPr>
              <a:t/>
            </a:r>
            <a:br>
              <a:rPr lang="en-US" dirty="0">
                <a:effectLst>
                  <a:outerShdw blurRad="38100" dist="38100" dir="2700000" algn="tl">
                    <a:srgbClr val="000000">
                      <a:alpha val="43137"/>
                    </a:srgbClr>
                  </a:outerShdw>
                </a:effectLst>
              </a:rPr>
            </a:b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456764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85651" y="1488165"/>
            <a:ext cx="6755389" cy="4524315"/>
          </a:xfrm>
          <a:prstGeom prst="rect">
            <a:avLst/>
          </a:prstGeom>
        </p:spPr>
        <p:txBody>
          <a:bodyPr wrap="square">
            <a:spAutoFit/>
          </a:bodyPr>
          <a:lstStyle/>
          <a:p>
            <a:pPr algn="ctr"/>
            <a:r>
              <a:rPr lang="en-US" sz="3600" dirty="0">
                <a:solidFill>
                  <a:schemeClr val="bg1"/>
                </a:solidFill>
              </a:rPr>
              <a:t>This is the </a:t>
            </a:r>
            <a:r>
              <a:rPr lang="en-US" sz="3600" dirty="0" smtClean="0">
                <a:solidFill>
                  <a:schemeClr val="bg1"/>
                </a:solidFill>
              </a:rPr>
              <a:t>Bible</a:t>
            </a:r>
            <a:r>
              <a:rPr lang="en-US" sz="3600" dirty="0">
                <a:solidFill>
                  <a:schemeClr val="bg1"/>
                </a:solidFill>
              </a:rPr>
              <a:t>.</a:t>
            </a:r>
            <a:r>
              <a:rPr lang="en-US" sz="3600" dirty="0" smtClean="0">
                <a:solidFill>
                  <a:schemeClr val="bg1"/>
                </a:solidFill>
              </a:rPr>
              <a:t> It </a:t>
            </a:r>
            <a:r>
              <a:rPr lang="en-US" sz="3600" dirty="0">
                <a:solidFill>
                  <a:schemeClr val="bg1"/>
                </a:solidFill>
              </a:rPr>
              <a:t>has stories of </a:t>
            </a:r>
            <a:r>
              <a:rPr lang="en-US" sz="3600" dirty="0" smtClean="0">
                <a:solidFill>
                  <a:schemeClr val="bg1"/>
                </a:solidFill>
              </a:rPr>
              <a:t>how much God </a:t>
            </a:r>
            <a:r>
              <a:rPr lang="en-US" sz="3600" dirty="0">
                <a:solidFill>
                  <a:schemeClr val="bg1"/>
                </a:solidFill>
              </a:rPr>
              <a:t>loves us and helps us.  </a:t>
            </a:r>
            <a:r>
              <a:rPr lang="en-US" sz="3600" dirty="0" smtClean="0">
                <a:solidFill>
                  <a:schemeClr val="bg1"/>
                </a:solidFill>
              </a:rPr>
              <a:t>As </a:t>
            </a:r>
            <a:r>
              <a:rPr lang="en-US" sz="3600" dirty="0">
                <a:solidFill>
                  <a:schemeClr val="bg1"/>
                </a:solidFill>
              </a:rPr>
              <a:t>we learn to see God in these stories </a:t>
            </a:r>
            <a:r>
              <a:rPr lang="en-US" sz="3600" dirty="0" smtClean="0">
                <a:solidFill>
                  <a:schemeClr val="bg1"/>
                </a:solidFill>
              </a:rPr>
              <a:t>we </a:t>
            </a:r>
            <a:r>
              <a:rPr lang="en-US" sz="3600" dirty="0">
                <a:solidFill>
                  <a:schemeClr val="bg1"/>
                </a:solidFill>
              </a:rPr>
              <a:t>can learn to see God in our lives</a:t>
            </a:r>
            <a:r>
              <a:rPr lang="en-US" sz="3600" dirty="0" smtClean="0">
                <a:solidFill>
                  <a:schemeClr val="bg1"/>
                </a:solidFill>
              </a:rPr>
              <a:t>.</a:t>
            </a:r>
          </a:p>
          <a:p>
            <a:pPr algn="ctr"/>
            <a:endParaRPr lang="en-US" sz="3600" i="1" dirty="0" smtClean="0">
              <a:solidFill>
                <a:schemeClr val="bg1"/>
              </a:solidFill>
            </a:endParaRPr>
          </a:p>
          <a:p>
            <a:pPr algn="ctr"/>
            <a:r>
              <a:rPr lang="en-US" sz="3600" i="1" dirty="0" smtClean="0">
                <a:solidFill>
                  <a:srgbClr val="FFFF00"/>
                </a:solidFill>
                <a:effectLst>
                  <a:outerShdw blurRad="38100" dist="38100" dir="2700000" algn="tl">
                    <a:srgbClr val="000000">
                      <a:alpha val="43137"/>
                    </a:srgbClr>
                  </a:outerShdw>
                </a:effectLst>
              </a:rPr>
              <a:t>“We </a:t>
            </a:r>
            <a:r>
              <a:rPr lang="en-US" sz="3600" i="1" dirty="0">
                <a:solidFill>
                  <a:srgbClr val="FFFF00"/>
                </a:solidFill>
                <a:effectLst>
                  <a:outerShdw blurRad="38100" dist="38100" dir="2700000" algn="tl">
                    <a:srgbClr val="000000">
                      <a:alpha val="43137"/>
                    </a:srgbClr>
                  </a:outerShdw>
                </a:effectLst>
              </a:rPr>
              <a:t>are bringing in the </a:t>
            </a:r>
            <a:endParaRPr lang="en-US" sz="3600" i="1" dirty="0" smtClean="0">
              <a:solidFill>
                <a:srgbClr val="FFFF00"/>
              </a:solidFill>
              <a:effectLst>
                <a:outerShdw blurRad="38100" dist="38100" dir="2700000" algn="tl">
                  <a:srgbClr val="000000">
                    <a:alpha val="43137"/>
                  </a:srgbClr>
                </a:outerShdw>
              </a:effectLst>
            </a:endParaRPr>
          </a:p>
          <a:p>
            <a:pPr algn="ctr"/>
            <a:r>
              <a:rPr lang="en-US" sz="3600" i="1" dirty="0" smtClean="0">
                <a:solidFill>
                  <a:srgbClr val="FFFF00"/>
                </a:solidFill>
                <a:effectLst>
                  <a:outerShdw blurRad="38100" dist="38100" dir="2700000" algn="tl">
                    <a:srgbClr val="000000">
                      <a:alpha val="43137"/>
                    </a:srgbClr>
                  </a:outerShdw>
                </a:effectLst>
              </a:rPr>
              <a:t>Word </a:t>
            </a:r>
            <a:r>
              <a:rPr lang="en-US" sz="3600" i="1" dirty="0">
                <a:solidFill>
                  <a:srgbClr val="FFFF00"/>
                </a:solidFill>
                <a:effectLst>
                  <a:outerShdw blurRad="38100" dist="38100" dir="2700000" algn="tl">
                    <a:srgbClr val="000000">
                      <a:alpha val="43137"/>
                    </a:srgbClr>
                  </a:outerShdw>
                </a:effectLst>
              </a:rPr>
              <a:t>of </a:t>
            </a:r>
            <a:r>
              <a:rPr lang="en-US" sz="3600" i="1" dirty="0" smtClean="0">
                <a:solidFill>
                  <a:srgbClr val="FFFF00"/>
                </a:solidFill>
                <a:effectLst>
                  <a:outerShdw blurRad="38100" dist="38100" dir="2700000" algn="tl">
                    <a:srgbClr val="000000">
                      <a:alpha val="43137"/>
                    </a:srgbClr>
                  </a:outerShdw>
                </a:effectLst>
              </a:rPr>
              <a:t>God”</a:t>
            </a:r>
            <a:endParaRPr lang="en-US" sz="3600" dirty="0" smtClean="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746308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9392" y="970808"/>
            <a:ext cx="8229600" cy="4525963"/>
          </a:xfrm>
        </p:spPr>
        <p:txBody>
          <a:bodyPr/>
          <a:lstStyle/>
          <a:p>
            <a:pPr marL="0" indent="0" algn="ctr">
              <a:buNone/>
            </a:pPr>
            <a:r>
              <a:rPr lang="en-US" sz="3600" dirty="0">
                <a:solidFill>
                  <a:schemeClr val="bg1"/>
                </a:solidFill>
                <a:latin typeface="Arial" pitchFamily="34" charset="0"/>
                <a:cs typeface="Arial" pitchFamily="34" charset="0"/>
              </a:rPr>
              <a:t>This is the light, </a:t>
            </a:r>
            <a:endParaRPr lang="en-US" sz="3600" dirty="0" smtClean="0">
              <a:solidFill>
                <a:schemeClr val="bg1"/>
              </a:solidFill>
              <a:latin typeface="Arial" pitchFamily="34" charset="0"/>
              <a:cs typeface="Arial" pitchFamily="34" charset="0"/>
            </a:endParaRPr>
          </a:p>
          <a:p>
            <a:pPr marL="0" indent="0" algn="ctr">
              <a:buNone/>
            </a:pPr>
            <a:r>
              <a:rPr lang="en-US" sz="3600" dirty="0" smtClean="0">
                <a:solidFill>
                  <a:schemeClr val="bg1"/>
                </a:solidFill>
                <a:latin typeface="Arial" pitchFamily="34" charset="0"/>
                <a:cs typeface="Arial" pitchFamily="34" charset="0"/>
              </a:rPr>
              <a:t>reminding </a:t>
            </a:r>
            <a:r>
              <a:rPr lang="en-US" sz="3600" dirty="0">
                <a:solidFill>
                  <a:schemeClr val="bg1"/>
                </a:solidFill>
                <a:latin typeface="Arial" pitchFamily="34" charset="0"/>
                <a:cs typeface="Arial" pitchFamily="34" charset="0"/>
              </a:rPr>
              <a:t>us that Jesus is the </a:t>
            </a:r>
            <a:endParaRPr lang="en-US" sz="3600" dirty="0" smtClean="0">
              <a:solidFill>
                <a:schemeClr val="bg1"/>
              </a:solidFill>
              <a:latin typeface="Arial" pitchFamily="34" charset="0"/>
              <a:cs typeface="Arial" pitchFamily="34" charset="0"/>
            </a:endParaRPr>
          </a:p>
          <a:p>
            <a:pPr marL="0" indent="0" algn="ctr">
              <a:buNone/>
            </a:pPr>
            <a:r>
              <a:rPr lang="en-US" sz="3600" dirty="0" smtClean="0">
                <a:solidFill>
                  <a:schemeClr val="bg1"/>
                </a:solidFill>
                <a:latin typeface="Arial" pitchFamily="34" charset="0"/>
                <a:cs typeface="Arial" pitchFamily="34" charset="0"/>
              </a:rPr>
              <a:t>light </a:t>
            </a:r>
            <a:r>
              <a:rPr lang="en-US" sz="3600" dirty="0">
                <a:solidFill>
                  <a:schemeClr val="bg1"/>
                </a:solidFill>
                <a:latin typeface="Arial" pitchFamily="34" charset="0"/>
                <a:cs typeface="Arial" pitchFamily="34" charset="0"/>
              </a:rPr>
              <a:t>of the world. Showing us that God wants us to love each other </a:t>
            </a:r>
            <a:endParaRPr lang="en-US" sz="3600" dirty="0" smtClean="0">
              <a:solidFill>
                <a:schemeClr val="bg1"/>
              </a:solidFill>
              <a:latin typeface="Arial" pitchFamily="34" charset="0"/>
              <a:cs typeface="Arial" pitchFamily="34" charset="0"/>
            </a:endParaRPr>
          </a:p>
          <a:p>
            <a:pPr marL="0" indent="0" algn="ctr">
              <a:buNone/>
            </a:pPr>
            <a:r>
              <a:rPr lang="en-US" sz="3600" dirty="0" smtClean="0">
                <a:solidFill>
                  <a:schemeClr val="bg1"/>
                </a:solidFill>
                <a:latin typeface="Arial" pitchFamily="34" charset="0"/>
                <a:cs typeface="Arial" pitchFamily="34" charset="0"/>
              </a:rPr>
              <a:t>like </a:t>
            </a:r>
            <a:r>
              <a:rPr lang="en-US" sz="3600" dirty="0">
                <a:solidFill>
                  <a:schemeClr val="bg1"/>
                </a:solidFill>
                <a:latin typeface="Arial" pitchFamily="34" charset="0"/>
                <a:cs typeface="Arial" pitchFamily="34" charset="0"/>
              </a:rPr>
              <a:t>Jesus loves us.</a:t>
            </a:r>
          </a:p>
          <a:p>
            <a:pPr marL="0" indent="0" algn="ctr">
              <a:buNone/>
            </a:pPr>
            <a:endParaRPr lang="en-US" sz="3600" dirty="0" smtClean="0">
              <a:latin typeface="Arial" pitchFamily="34" charset="0"/>
              <a:cs typeface="Arial" pitchFamily="34" charset="0"/>
            </a:endParaRPr>
          </a:p>
          <a:p>
            <a:pPr marL="0" indent="0" algn="ctr">
              <a:buNone/>
            </a:pPr>
            <a:r>
              <a:rPr lang="en-US" sz="3600" i="1" dirty="0" smtClean="0">
                <a:solidFill>
                  <a:srgbClr val="FFFF00"/>
                </a:solidFill>
                <a:effectLst>
                  <a:outerShdw blurRad="38100" dist="38100" dir="2700000" algn="tl">
                    <a:srgbClr val="000000">
                      <a:alpha val="43137"/>
                    </a:srgbClr>
                  </a:outerShdw>
                </a:effectLst>
                <a:latin typeface="Arial" pitchFamily="34" charset="0"/>
                <a:cs typeface="Arial" pitchFamily="34" charset="0"/>
              </a:rPr>
              <a:t>“We </a:t>
            </a:r>
            <a:r>
              <a:rPr lang="en-US" sz="3600" i="1" dirty="0">
                <a:solidFill>
                  <a:srgbClr val="FFFF00"/>
                </a:solidFill>
                <a:effectLst>
                  <a:outerShdw blurRad="38100" dist="38100" dir="2700000" algn="tl">
                    <a:srgbClr val="000000">
                      <a:alpha val="43137"/>
                    </a:srgbClr>
                  </a:outerShdw>
                </a:effectLst>
                <a:latin typeface="Arial" pitchFamily="34" charset="0"/>
                <a:cs typeface="Arial" pitchFamily="34" charset="0"/>
              </a:rPr>
              <a:t>are bringing in the </a:t>
            </a:r>
            <a:endParaRPr lang="en-US" sz="3600" i="1" dirty="0" smtClean="0">
              <a:solidFill>
                <a:srgbClr val="FFFF00"/>
              </a:solidFill>
              <a:effectLst>
                <a:outerShdw blurRad="38100" dist="38100" dir="2700000" algn="tl">
                  <a:srgbClr val="000000">
                    <a:alpha val="43137"/>
                  </a:srgbClr>
                </a:outerShdw>
              </a:effectLst>
              <a:latin typeface="Arial" pitchFamily="34" charset="0"/>
              <a:cs typeface="Arial" pitchFamily="34" charset="0"/>
            </a:endParaRPr>
          </a:p>
          <a:p>
            <a:pPr marL="0" indent="0" algn="ctr">
              <a:buNone/>
            </a:pPr>
            <a:r>
              <a:rPr lang="en-US" sz="3600" i="1" dirty="0" smtClean="0">
                <a:solidFill>
                  <a:srgbClr val="FFFF00"/>
                </a:solidFill>
                <a:effectLst>
                  <a:outerShdw blurRad="38100" dist="38100" dir="2700000" algn="tl">
                    <a:srgbClr val="000000">
                      <a:alpha val="43137"/>
                    </a:srgbClr>
                  </a:outerShdw>
                </a:effectLst>
                <a:latin typeface="Arial" pitchFamily="34" charset="0"/>
                <a:cs typeface="Arial" pitchFamily="34" charset="0"/>
              </a:rPr>
              <a:t>Light </a:t>
            </a:r>
            <a:r>
              <a:rPr lang="en-US" sz="3600" i="1" dirty="0">
                <a:solidFill>
                  <a:srgbClr val="FFFF00"/>
                </a:solidFill>
                <a:effectLst>
                  <a:outerShdw blurRad="38100" dist="38100" dir="2700000" algn="tl">
                    <a:srgbClr val="000000">
                      <a:alpha val="43137"/>
                    </a:srgbClr>
                  </a:outerShdw>
                </a:effectLst>
                <a:latin typeface="Arial" pitchFamily="34" charset="0"/>
                <a:cs typeface="Arial" pitchFamily="34" charset="0"/>
              </a:rPr>
              <a:t>of </a:t>
            </a:r>
            <a:r>
              <a:rPr lang="en-US" sz="3600" i="1" dirty="0" smtClean="0">
                <a:solidFill>
                  <a:srgbClr val="FFFF00"/>
                </a:solidFill>
                <a:effectLst>
                  <a:outerShdw blurRad="38100" dist="38100" dir="2700000" algn="tl">
                    <a:srgbClr val="000000">
                      <a:alpha val="43137"/>
                    </a:srgbClr>
                  </a:outerShdw>
                </a:effectLst>
                <a:latin typeface="Arial" pitchFamily="34" charset="0"/>
                <a:cs typeface="Arial" pitchFamily="34" charset="0"/>
              </a:rPr>
              <a:t>God”</a:t>
            </a:r>
            <a:endParaRPr lang="en-US" sz="3600" i="1" dirty="0">
              <a:solidFill>
                <a:srgbClr val="FFFF00"/>
              </a:solidFill>
              <a:effectLst>
                <a:outerShdw blurRad="38100" dist="38100" dir="2700000" algn="tl">
                  <a:srgbClr val="000000">
                    <a:alpha val="43137"/>
                  </a:srgbClr>
                </a:outerShdw>
              </a:effectLst>
              <a:latin typeface="Arial" pitchFamily="34" charset="0"/>
              <a:cs typeface="Arial" pitchFamily="34" charset="0"/>
            </a:endParaRPr>
          </a:p>
          <a:p>
            <a:pPr marL="0" indent="0" algn="ctr">
              <a:buNone/>
            </a:pPr>
            <a:endParaRPr lang="en-US" dirty="0"/>
          </a:p>
          <a:p>
            <a:endParaRPr lang="en-US" dirty="0"/>
          </a:p>
        </p:txBody>
      </p:sp>
    </p:spTree>
    <p:extLst>
      <p:ext uri="{BB962C8B-B14F-4D97-AF65-F5344CB8AC3E}">
        <p14:creationId xmlns:p14="http://schemas.microsoft.com/office/powerpoint/2010/main" val="11992579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0020" y="768926"/>
            <a:ext cx="7249886" cy="4525963"/>
          </a:xfrm>
        </p:spPr>
        <p:txBody>
          <a:bodyPr/>
          <a:lstStyle/>
          <a:p>
            <a:pPr marL="0" indent="0" algn="ctr">
              <a:buNone/>
            </a:pPr>
            <a:r>
              <a:rPr lang="en-US" sz="3600" dirty="0">
                <a:solidFill>
                  <a:schemeClr val="bg1"/>
                </a:solidFill>
                <a:latin typeface="Arial" pitchFamily="34" charset="0"/>
                <a:cs typeface="Arial" pitchFamily="34" charset="0"/>
              </a:rPr>
              <a:t>This is the offering plate, </a:t>
            </a:r>
            <a:endParaRPr lang="en-US" sz="3600" dirty="0" smtClean="0">
              <a:solidFill>
                <a:schemeClr val="bg1"/>
              </a:solidFill>
              <a:latin typeface="Arial" pitchFamily="34" charset="0"/>
              <a:cs typeface="Arial" pitchFamily="34" charset="0"/>
            </a:endParaRPr>
          </a:p>
          <a:p>
            <a:pPr marL="0" indent="0" algn="ctr">
              <a:buNone/>
            </a:pPr>
            <a:r>
              <a:rPr lang="en-US" sz="3600" dirty="0" smtClean="0">
                <a:solidFill>
                  <a:schemeClr val="bg1"/>
                </a:solidFill>
                <a:latin typeface="Arial" pitchFamily="34" charset="0"/>
                <a:cs typeface="Arial" pitchFamily="34" charset="0"/>
              </a:rPr>
              <a:t>reminding </a:t>
            </a:r>
            <a:r>
              <a:rPr lang="en-US" sz="3600" dirty="0">
                <a:solidFill>
                  <a:schemeClr val="bg1"/>
                </a:solidFill>
                <a:latin typeface="Arial" pitchFamily="34" charset="0"/>
                <a:cs typeface="Arial" pitchFamily="34" charset="0"/>
              </a:rPr>
              <a:t>us that God wants us to </a:t>
            </a:r>
            <a:r>
              <a:rPr lang="en-US" sz="3600" dirty="0" smtClean="0">
                <a:solidFill>
                  <a:schemeClr val="bg1"/>
                </a:solidFill>
                <a:latin typeface="Arial" pitchFamily="34" charset="0"/>
                <a:cs typeface="Arial" pitchFamily="34" charset="0"/>
              </a:rPr>
              <a:t>share; </a:t>
            </a:r>
            <a:r>
              <a:rPr lang="en-US" sz="3600" dirty="0">
                <a:solidFill>
                  <a:schemeClr val="bg1"/>
                </a:solidFill>
                <a:latin typeface="Arial" pitchFamily="34" charset="0"/>
                <a:cs typeface="Arial" pitchFamily="34" charset="0"/>
              </a:rPr>
              <a:t>Reminding us </a:t>
            </a:r>
            <a:r>
              <a:rPr lang="en-US" sz="3600" dirty="0" smtClean="0">
                <a:solidFill>
                  <a:schemeClr val="bg1"/>
                </a:solidFill>
                <a:latin typeface="Arial" pitchFamily="34" charset="0"/>
                <a:cs typeface="Arial" pitchFamily="34" charset="0"/>
              </a:rPr>
              <a:t>of the </a:t>
            </a:r>
            <a:r>
              <a:rPr lang="en-US" sz="3600" dirty="0">
                <a:solidFill>
                  <a:schemeClr val="bg1"/>
                </a:solidFill>
                <a:latin typeface="Arial" pitchFamily="34" charset="0"/>
                <a:cs typeface="Arial" pitchFamily="34" charset="0"/>
              </a:rPr>
              <a:t>many treasures that God has given us, and  that when we share we make everything so much better for everyone. </a:t>
            </a:r>
          </a:p>
          <a:p>
            <a:pPr marL="0" indent="0" algn="ctr">
              <a:buNone/>
            </a:pPr>
            <a:r>
              <a:rPr lang="en-US" sz="3600" i="1" dirty="0" smtClean="0">
                <a:solidFill>
                  <a:srgbClr val="FFFF00"/>
                </a:solidFill>
                <a:effectLst>
                  <a:outerShdw blurRad="38100" dist="38100" dir="2700000" algn="tl">
                    <a:srgbClr val="000000">
                      <a:alpha val="43137"/>
                    </a:srgbClr>
                  </a:outerShdw>
                </a:effectLst>
                <a:latin typeface="Arial" pitchFamily="34" charset="0"/>
                <a:cs typeface="Arial" pitchFamily="34" charset="0"/>
              </a:rPr>
              <a:t>“We </a:t>
            </a:r>
            <a:r>
              <a:rPr lang="en-US" sz="3600" i="1" dirty="0">
                <a:solidFill>
                  <a:srgbClr val="FFFF00"/>
                </a:solidFill>
                <a:effectLst>
                  <a:outerShdw blurRad="38100" dist="38100" dir="2700000" algn="tl">
                    <a:srgbClr val="000000">
                      <a:alpha val="43137"/>
                    </a:srgbClr>
                  </a:outerShdw>
                </a:effectLst>
                <a:latin typeface="Arial" pitchFamily="34" charset="0"/>
                <a:cs typeface="Arial" pitchFamily="34" charset="0"/>
              </a:rPr>
              <a:t>are bringing in the </a:t>
            </a:r>
            <a:endParaRPr lang="en-US" sz="3600" i="1" dirty="0" smtClean="0">
              <a:solidFill>
                <a:srgbClr val="FFFF00"/>
              </a:solidFill>
              <a:effectLst>
                <a:outerShdw blurRad="38100" dist="38100" dir="2700000" algn="tl">
                  <a:srgbClr val="000000">
                    <a:alpha val="43137"/>
                  </a:srgbClr>
                </a:outerShdw>
              </a:effectLst>
              <a:latin typeface="Arial" pitchFamily="34" charset="0"/>
              <a:cs typeface="Arial" pitchFamily="34" charset="0"/>
            </a:endParaRPr>
          </a:p>
          <a:p>
            <a:pPr marL="0" indent="0" algn="ctr">
              <a:buNone/>
            </a:pPr>
            <a:r>
              <a:rPr lang="en-US" sz="3600" i="1" dirty="0" smtClean="0">
                <a:solidFill>
                  <a:srgbClr val="FFFF00"/>
                </a:solidFill>
                <a:effectLst>
                  <a:outerShdw blurRad="38100" dist="38100" dir="2700000" algn="tl">
                    <a:srgbClr val="000000">
                      <a:alpha val="43137"/>
                    </a:srgbClr>
                  </a:outerShdw>
                </a:effectLst>
                <a:latin typeface="Arial" pitchFamily="34" charset="0"/>
                <a:cs typeface="Arial" pitchFamily="34" charset="0"/>
              </a:rPr>
              <a:t>Gifts </a:t>
            </a:r>
            <a:r>
              <a:rPr lang="en-US" sz="3600" i="1" dirty="0">
                <a:solidFill>
                  <a:srgbClr val="FFFF00"/>
                </a:solidFill>
                <a:effectLst>
                  <a:outerShdw blurRad="38100" dist="38100" dir="2700000" algn="tl">
                    <a:srgbClr val="000000">
                      <a:alpha val="43137"/>
                    </a:srgbClr>
                  </a:outerShdw>
                </a:effectLst>
                <a:latin typeface="Arial" pitchFamily="34" charset="0"/>
                <a:cs typeface="Arial" pitchFamily="34" charset="0"/>
              </a:rPr>
              <a:t>of </a:t>
            </a:r>
            <a:r>
              <a:rPr lang="en-US" sz="3600" i="1" dirty="0" smtClean="0">
                <a:solidFill>
                  <a:srgbClr val="FFFF00"/>
                </a:solidFill>
                <a:effectLst>
                  <a:outerShdw blurRad="38100" dist="38100" dir="2700000" algn="tl">
                    <a:srgbClr val="000000">
                      <a:alpha val="43137"/>
                    </a:srgbClr>
                  </a:outerShdw>
                </a:effectLst>
                <a:latin typeface="Arial" pitchFamily="34" charset="0"/>
                <a:cs typeface="Arial" pitchFamily="34" charset="0"/>
              </a:rPr>
              <a:t>God”</a:t>
            </a:r>
            <a:endParaRPr lang="en-US" sz="3600" i="1" dirty="0">
              <a:solidFill>
                <a:srgbClr val="FFFF00"/>
              </a:solidFill>
              <a:effectLst>
                <a:outerShdw blurRad="38100" dist="38100" dir="2700000" algn="tl">
                  <a:srgbClr val="000000">
                    <a:alpha val="43137"/>
                  </a:srgbClr>
                </a:outerShdw>
              </a:effectLst>
              <a:latin typeface="Arial" pitchFamily="34" charset="0"/>
              <a:cs typeface="Arial" pitchFamily="34" charset="0"/>
            </a:endParaRPr>
          </a:p>
          <a:p>
            <a:endParaRPr lang="en-US" i="1" dirty="0"/>
          </a:p>
        </p:txBody>
      </p:sp>
    </p:spTree>
    <p:extLst>
      <p:ext uri="{BB962C8B-B14F-4D97-AF65-F5344CB8AC3E}">
        <p14:creationId xmlns:p14="http://schemas.microsoft.com/office/powerpoint/2010/main" val="11575938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32383</TotalTime>
  <Words>775</Words>
  <Application>Microsoft Office PowerPoint</Application>
  <PresentationFormat>On-screen Show (4:3)</PresentationFormat>
  <Paragraphs>136</Paragraphs>
  <Slides>26</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Times New Roman</vt:lpstr>
      <vt:lpstr>Office Theme</vt:lpstr>
      <vt:lpstr>Rejoicing Spirits Community  Welcome to our no-shush family service where everyone is welcome!  “God Gives Us a Mission”</vt:lpstr>
      <vt:lpstr>Gathering Music</vt:lpstr>
      <vt:lpstr>PowerPoint Presentation</vt:lpstr>
      <vt:lpstr>Family Events</vt:lpstr>
      <vt:lpstr>Learning Our Refrain</vt:lpstr>
      <vt:lpstr>Setting the Table of Community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Offering  Amen, Amen, Amen, Amen, Amen!  </vt:lpstr>
      <vt:lpstr>PowerPoint Presentation</vt:lpstr>
      <vt:lpstr>We Speak to God</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Oakland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Deborah Blair</dc:creator>
  <cp:lastModifiedBy>John Judson</cp:lastModifiedBy>
  <cp:revision>373</cp:revision>
  <dcterms:created xsi:type="dcterms:W3CDTF">2010-10-14T20:31:06Z</dcterms:created>
  <dcterms:modified xsi:type="dcterms:W3CDTF">2015-02-08T19:36:11Z</dcterms:modified>
</cp:coreProperties>
</file>