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6"/>
  </p:notesMasterIdLst>
  <p:handoutMasterIdLst>
    <p:handoutMasterId r:id="rId27"/>
  </p:handoutMasterIdLst>
  <p:sldIdLst>
    <p:sldId id="265" r:id="rId2"/>
    <p:sldId id="388" r:id="rId3"/>
    <p:sldId id="263" r:id="rId4"/>
    <p:sldId id="300" r:id="rId5"/>
    <p:sldId id="280" r:id="rId6"/>
    <p:sldId id="335" r:id="rId7"/>
    <p:sldId id="354" r:id="rId8"/>
    <p:sldId id="357" r:id="rId9"/>
    <p:sldId id="358" r:id="rId10"/>
    <p:sldId id="264" r:id="rId11"/>
    <p:sldId id="389" r:id="rId12"/>
    <p:sldId id="324" r:id="rId13"/>
    <p:sldId id="390" r:id="rId14"/>
    <p:sldId id="292" r:id="rId15"/>
    <p:sldId id="346" r:id="rId16"/>
    <p:sldId id="391" r:id="rId17"/>
    <p:sldId id="274" r:id="rId18"/>
    <p:sldId id="333" r:id="rId19"/>
    <p:sldId id="348" r:id="rId20"/>
    <p:sldId id="349" r:id="rId21"/>
    <p:sldId id="393" r:id="rId22"/>
    <p:sldId id="350" r:id="rId23"/>
    <p:sldId id="299" r:id="rId24"/>
    <p:sldId id="398" r:id="rId25"/>
  </p:sldIdLst>
  <p:sldSz cx="9144000" cy="6858000" type="screen4x3"/>
  <p:notesSz cx="6858000" cy="9296400"/>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371" autoAdjust="0"/>
  </p:normalViewPr>
  <p:slideViewPr>
    <p:cSldViewPr snapToGrid="0" snapToObjects="1">
      <p:cViewPr varScale="1">
        <p:scale>
          <a:sx n="107" d="100"/>
          <a:sy n="107" d="100"/>
        </p:scale>
        <p:origin x="1734" y="114"/>
      </p:cViewPr>
      <p:guideLst>
        <p:guide orient="horz" pos="2160"/>
        <p:guide pos="2880"/>
      </p:guideLst>
    </p:cSldViewPr>
  </p:slideViewPr>
  <p:notesTextViewPr>
    <p:cViewPr>
      <p:scale>
        <a:sx n="100" d="100"/>
        <a:sy n="100" d="100"/>
      </p:scale>
      <p:origin x="0" y="0"/>
    </p:cViewPr>
  </p:notesTextViewPr>
  <p:sorterViewPr>
    <p:cViewPr>
      <p:scale>
        <a:sx n="130" d="100"/>
        <a:sy n="130" d="100"/>
      </p:scale>
      <p:origin x="0" y="619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atin typeface="Arial" charset="0"/>
                <a:cs typeface="+mn-cs"/>
              </a:defRPr>
            </a:lvl1pPr>
          </a:lstStyle>
          <a:p>
            <a:pPr>
              <a:defRPr/>
            </a:pPr>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atin typeface="Arial" charset="0"/>
                <a:cs typeface="+mn-cs"/>
              </a:defRPr>
            </a:lvl1pPr>
          </a:lstStyle>
          <a:p>
            <a:pPr>
              <a:defRPr/>
            </a:pPr>
            <a:fld id="{BAE322E3-536A-426D-A64D-8156D61B0469}" type="datetimeFigureOut">
              <a:rPr lang="en-US"/>
              <a:pPr>
                <a:defRPr/>
              </a:pPr>
              <a:t>10/25/2015</a:t>
            </a:fld>
            <a:endParaRPr lang="en-US"/>
          </a:p>
        </p:txBody>
      </p:sp>
      <p:sp>
        <p:nvSpPr>
          <p:cNvPr id="4" name="Footer Placeholder 3"/>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a:defRPr sz="1200">
                <a:latin typeface="Arial" charset="0"/>
                <a:cs typeface="+mn-cs"/>
              </a:defRPr>
            </a:lvl1pPr>
          </a:lstStyle>
          <a:p>
            <a:pPr>
              <a:defRPr/>
            </a:pPr>
            <a:endParaRPr lang="en-US"/>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lIns="91440" tIns="45720" rIns="91440" bIns="45720" rtlCol="0" anchor="b"/>
          <a:lstStyle>
            <a:lvl1pPr algn="r">
              <a:defRPr sz="1200">
                <a:latin typeface="Arial" charset="0"/>
                <a:cs typeface="+mn-cs"/>
              </a:defRPr>
            </a:lvl1pPr>
          </a:lstStyle>
          <a:p>
            <a:pPr>
              <a:defRPr/>
            </a:pPr>
            <a:fld id="{87B8E84B-60FC-47B8-8FED-99D708B550F2}" type="slidenum">
              <a:rPr lang="en-US"/>
              <a:pPr>
                <a:defRPr/>
              </a:pPr>
              <a:t>‹#›</a:t>
            </a:fld>
            <a:endParaRPr lang="en-US"/>
          </a:p>
        </p:txBody>
      </p:sp>
    </p:spTree>
    <p:extLst>
      <p:ext uri="{BB962C8B-B14F-4D97-AF65-F5344CB8AC3E}">
        <p14:creationId xmlns:p14="http://schemas.microsoft.com/office/powerpoint/2010/main" val="9346039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atin typeface="Arial" charset="0"/>
                <a:cs typeface="+mn-cs"/>
              </a:defRPr>
            </a:lvl1pPr>
          </a:lstStyle>
          <a:p>
            <a:pPr>
              <a:defRPr/>
            </a:pPr>
            <a:endParaRPr lang="en-US"/>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a:defRPr sz="1200">
                <a:latin typeface="Arial" charset="0"/>
                <a:cs typeface="+mn-cs"/>
              </a:defRPr>
            </a:lvl1pPr>
          </a:lstStyle>
          <a:p>
            <a:pPr>
              <a:defRPr/>
            </a:pPr>
            <a:fld id="{278D78F5-7571-4E1F-9E5B-35C7543BDAD5}" type="datetimeFigureOut">
              <a:rPr lang="en-US"/>
              <a:pPr>
                <a:defRPr/>
              </a:pPr>
              <a:t>10/25/2015</a:t>
            </a:fld>
            <a:endParaRPr lang="en-US"/>
          </a:p>
        </p:txBody>
      </p:sp>
      <p:sp>
        <p:nvSpPr>
          <p:cNvPr id="4" name="Slide Image Placeholder 3"/>
          <p:cNvSpPr>
            <a:spLocks noGrp="1" noRot="1" noChangeAspect="1"/>
          </p:cNvSpPr>
          <p:nvPr>
            <p:ph type="sldImg" idx="2"/>
          </p:nvPr>
        </p:nvSpPr>
        <p:spPr>
          <a:xfrm>
            <a:off x="1104900" y="696913"/>
            <a:ext cx="4648200" cy="3487737"/>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416425"/>
            <a:ext cx="5486400" cy="4183063"/>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2971800" cy="465138"/>
          </a:xfrm>
          <a:prstGeom prst="rect">
            <a:avLst/>
          </a:prstGeom>
        </p:spPr>
        <p:txBody>
          <a:bodyPr vert="horz" lIns="91440" tIns="45720" rIns="91440" bIns="45720" rtlCol="0" anchor="b"/>
          <a:lstStyle>
            <a:lvl1pPr algn="l">
              <a:defRPr sz="1200">
                <a:latin typeface="Arial" charset="0"/>
                <a:cs typeface="+mn-cs"/>
              </a:defRPr>
            </a:lvl1pPr>
          </a:lstStyle>
          <a:p>
            <a:pPr>
              <a:defRPr/>
            </a:pPr>
            <a:endParaRPr lang="en-US"/>
          </a:p>
        </p:txBody>
      </p:sp>
      <p:sp>
        <p:nvSpPr>
          <p:cNvPr id="7" name="Slide Number Placeholder 6"/>
          <p:cNvSpPr>
            <a:spLocks noGrp="1"/>
          </p:cNvSpPr>
          <p:nvPr>
            <p:ph type="sldNum" sz="quarter" idx="5"/>
          </p:nvPr>
        </p:nvSpPr>
        <p:spPr>
          <a:xfrm>
            <a:off x="3884613" y="8829675"/>
            <a:ext cx="2971800" cy="465138"/>
          </a:xfrm>
          <a:prstGeom prst="rect">
            <a:avLst/>
          </a:prstGeom>
        </p:spPr>
        <p:txBody>
          <a:bodyPr vert="horz" lIns="91440" tIns="45720" rIns="91440" bIns="45720" rtlCol="0" anchor="b"/>
          <a:lstStyle>
            <a:lvl1pPr algn="r">
              <a:defRPr sz="1200">
                <a:latin typeface="Arial" charset="0"/>
                <a:cs typeface="+mn-cs"/>
              </a:defRPr>
            </a:lvl1pPr>
          </a:lstStyle>
          <a:p>
            <a:pPr>
              <a:defRPr/>
            </a:pPr>
            <a:fld id="{32CD3AB7-A836-4B49-892A-62EA5A0B8AB2}" type="slidenum">
              <a:rPr lang="en-US"/>
              <a:pPr>
                <a:defRPr/>
              </a:pPr>
              <a:t>‹#›</a:t>
            </a:fld>
            <a:endParaRPr lang="en-US"/>
          </a:p>
        </p:txBody>
      </p:sp>
    </p:spTree>
    <p:extLst>
      <p:ext uri="{BB962C8B-B14F-4D97-AF65-F5344CB8AC3E}">
        <p14:creationId xmlns:p14="http://schemas.microsoft.com/office/powerpoint/2010/main" val="150074046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2CD3AB7-A836-4B49-892A-62EA5A0B8AB2}" type="slidenum">
              <a:rPr lang="en-US" smtClean="0"/>
              <a:pPr>
                <a:defRPr/>
              </a:pPr>
              <a:t>10</a:t>
            </a:fld>
            <a:endParaRPr lang="en-US"/>
          </a:p>
        </p:txBody>
      </p:sp>
    </p:spTree>
    <p:extLst>
      <p:ext uri="{BB962C8B-B14F-4D97-AF65-F5344CB8AC3E}">
        <p14:creationId xmlns:p14="http://schemas.microsoft.com/office/powerpoint/2010/main" val="3811268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23556" name="Slide Number Placeholder 3"/>
          <p:cNvSpPr>
            <a:spLocks noGrp="1"/>
          </p:cNvSpPr>
          <p:nvPr>
            <p:ph type="sldNum" sz="quarter" idx="5"/>
          </p:nvPr>
        </p:nvSpPr>
        <p:spPr bwMode="auto">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defRPr/>
            </a:pPr>
            <a:fld id="{60164667-3981-47FC-9094-ED17E95E5260}" type="slidenum">
              <a:rPr lang="en-US" smtClean="0"/>
              <a:pPr eaLnBrk="1" hangingPunct="1">
                <a:defRPr/>
              </a:pPr>
              <a:t>23</a:t>
            </a:fld>
            <a:endParaRPr lang="en-US" smtClean="0"/>
          </a:p>
        </p:txBody>
      </p:sp>
    </p:spTree>
    <p:extLst>
      <p:ext uri="{BB962C8B-B14F-4D97-AF65-F5344CB8AC3E}">
        <p14:creationId xmlns:p14="http://schemas.microsoft.com/office/powerpoint/2010/main" val="22557299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E66DB032-99E3-4A5D-86B4-BA01B4FE51B0}" type="datetimeFigureOut">
              <a:rPr lang="en-US"/>
              <a:pPr>
                <a:defRPr/>
              </a:pPr>
              <a:t>10/25/2015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5EFA25E-8358-405C-A14D-7FD6A3740572}" type="slidenum">
              <a:rPr lang="en-US"/>
              <a:pPr>
                <a:defRPr/>
              </a:pPr>
              <a:t>‹#›</a:t>
            </a:fld>
            <a:endParaRPr lang="en-US"/>
          </a:p>
        </p:txBody>
      </p:sp>
    </p:spTree>
    <p:extLst>
      <p:ext uri="{BB962C8B-B14F-4D97-AF65-F5344CB8AC3E}">
        <p14:creationId xmlns:p14="http://schemas.microsoft.com/office/powerpoint/2010/main" val="2710623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BCBA734-1936-4A69-8D55-60A0DB8CAC60}" type="datetimeFigureOut">
              <a:rPr lang="en-US"/>
              <a:pPr>
                <a:defRPr/>
              </a:pPr>
              <a:t>10/25/2015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A696DA4-C8C3-4AEE-8B09-E3377EDD965A}" type="slidenum">
              <a:rPr lang="en-US"/>
              <a:pPr>
                <a:defRPr/>
              </a:pPr>
              <a:t>‹#›</a:t>
            </a:fld>
            <a:endParaRPr lang="en-US"/>
          </a:p>
        </p:txBody>
      </p:sp>
    </p:spTree>
    <p:extLst>
      <p:ext uri="{BB962C8B-B14F-4D97-AF65-F5344CB8AC3E}">
        <p14:creationId xmlns:p14="http://schemas.microsoft.com/office/powerpoint/2010/main" val="38860885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611C887-A24A-46D0-8632-D329BE7DCBCA}" type="datetimeFigureOut">
              <a:rPr lang="en-US"/>
              <a:pPr>
                <a:defRPr/>
              </a:pPr>
              <a:t>10/25/2015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0B60968-CF95-432C-BE10-0DA541FA97A0}" type="slidenum">
              <a:rPr lang="en-US"/>
              <a:pPr>
                <a:defRPr/>
              </a:pPr>
              <a:t>‹#›</a:t>
            </a:fld>
            <a:endParaRPr lang="en-US"/>
          </a:p>
        </p:txBody>
      </p:sp>
    </p:spTree>
    <p:extLst>
      <p:ext uri="{BB962C8B-B14F-4D97-AF65-F5344CB8AC3E}">
        <p14:creationId xmlns:p14="http://schemas.microsoft.com/office/powerpoint/2010/main" val="36573878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FA611A3-F7F3-41BF-B724-1DCB6A7C3AA1}" type="datetimeFigureOut">
              <a:rPr lang="en-US"/>
              <a:pPr>
                <a:defRPr/>
              </a:pPr>
              <a:t>10/25/2015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B90A674-3CC3-4FAB-95ED-2CBE8FA32DD7}" type="slidenum">
              <a:rPr lang="en-US"/>
              <a:pPr>
                <a:defRPr/>
              </a:pPr>
              <a:t>‹#›</a:t>
            </a:fld>
            <a:endParaRPr lang="en-US"/>
          </a:p>
        </p:txBody>
      </p:sp>
    </p:spTree>
    <p:extLst>
      <p:ext uri="{BB962C8B-B14F-4D97-AF65-F5344CB8AC3E}">
        <p14:creationId xmlns:p14="http://schemas.microsoft.com/office/powerpoint/2010/main" val="19661717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0C516F7-0C2B-4AE7-A648-1F27A41BCE23}" type="datetimeFigureOut">
              <a:rPr lang="en-US"/>
              <a:pPr>
                <a:defRPr/>
              </a:pPr>
              <a:t>10/25/2015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F1F4BE5-41C7-4FFD-9B32-76377A05734D}" type="slidenum">
              <a:rPr lang="en-US"/>
              <a:pPr>
                <a:defRPr/>
              </a:pPr>
              <a:t>‹#›</a:t>
            </a:fld>
            <a:endParaRPr lang="en-US"/>
          </a:p>
        </p:txBody>
      </p:sp>
    </p:spTree>
    <p:extLst>
      <p:ext uri="{BB962C8B-B14F-4D97-AF65-F5344CB8AC3E}">
        <p14:creationId xmlns:p14="http://schemas.microsoft.com/office/powerpoint/2010/main" val="8024385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5430D0E8-9ABB-4CFF-921F-E6CCFEB8524B}" type="datetimeFigureOut">
              <a:rPr lang="en-US"/>
              <a:pPr>
                <a:defRPr/>
              </a:pPr>
              <a:t>10/25/2015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39315CE-30D8-4848-8655-0F2FC44183F1}" type="slidenum">
              <a:rPr lang="en-US"/>
              <a:pPr>
                <a:defRPr/>
              </a:pPr>
              <a:t>‹#›</a:t>
            </a:fld>
            <a:endParaRPr lang="en-US"/>
          </a:p>
        </p:txBody>
      </p:sp>
    </p:spTree>
    <p:extLst>
      <p:ext uri="{BB962C8B-B14F-4D97-AF65-F5344CB8AC3E}">
        <p14:creationId xmlns:p14="http://schemas.microsoft.com/office/powerpoint/2010/main" val="38140741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F20B4407-EF19-4A22-813B-A3C4A91B3318}" type="datetimeFigureOut">
              <a:rPr lang="en-US"/>
              <a:pPr>
                <a:defRPr/>
              </a:pPr>
              <a:t>10/25/2015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279468A8-C226-4F19-B81D-8F4DCFEE8DBA}" type="slidenum">
              <a:rPr lang="en-US"/>
              <a:pPr>
                <a:defRPr/>
              </a:pPr>
              <a:t>‹#›</a:t>
            </a:fld>
            <a:endParaRPr lang="en-US"/>
          </a:p>
        </p:txBody>
      </p:sp>
    </p:spTree>
    <p:extLst>
      <p:ext uri="{BB962C8B-B14F-4D97-AF65-F5344CB8AC3E}">
        <p14:creationId xmlns:p14="http://schemas.microsoft.com/office/powerpoint/2010/main" val="1091296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24B5A22B-B4C4-4CC7-BAE4-51F3A690463D}" type="datetimeFigureOut">
              <a:rPr lang="en-US"/>
              <a:pPr>
                <a:defRPr/>
              </a:pPr>
              <a:t>10/25/2015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360E8E20-315E-486D-9AFE-078D1BE030B6}" type="slidenum">
              <a:rPr lang="en-US"/>
              <a:pPr>
                <a:defRPr/>
              </a:pPr>
              <a:t>‹#›</a:t>
            </a:fld>
            <a:endParaRPr lang="en-US"/>
          </a:p>
        </p:txBody>
      </p:sp>
    </p:spTree>
    <p:extLst>
      <p:ext uri="{BB962C8B-B14F-4D97-AF65-F5344CB8AC3E}">
        <p14:creationId xmlns:p14="http://schemas.microsoft.com/office/powerpoint/2010/main" val="32448008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B62820E-12AA-4838-8F2F-06D881419FAF}" type="datetimeFigureOut">
              <a:rPr lang="en-US"/>
              <a:pPr>
                <a:defRPr/>
              </a:pPr>
              <a:t>10/25/2015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EDD9A431-08FA-4B65-826F-541DAC3C3A70}" type="slidenum">
              <a:rPr lang="en-US"/>
              <a:pPr>
                <a:defRPr/>
              </a:pPr>
              <a:t>‹#›</a:t>
            </a:fld>
            <a:endParaRPr lang="en-US"/>
          </a:p>
        </p:txBody>
      </p:sp>
    </p:spTree>
    <p:extLst>
      <p:ext uri="{BB962C8B-B14F-4D97-AF65-F5344CB8AC3E}">
        <p14:creationId xmlns:p14="http://schemas.microsoft.com/office/powerpoint/2010/main" val="7233144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E09999D-A7B1-4656-8688-E24503E8B834}" type="datetimeFigureOut">
              <a:rPr lang="en-US"/>
              <a:pPr>
                <a:defRPr/>
              </a:pPr>
              <a:t>10/25/2015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B206279-C6B3-4604-919C-F55EFEAF8779}" type="slidenum">
              <a:rPr lang="en-US"/>
              <a:pPr>
                <a:defRPr/>
              </a:pPr>
              <a:t>‹#›</a:t>
            </a:fld>
            <a:endParaRPr lang="en-US"/>
          </a:p>
        </p:txBody>
      </p:sp>
    </p:spTree>
    <p:extLst>
      <p:ext uri="{BB962C8B-B14F-4D97-AF65-F5344CB8AC3E}">
        <p14:creationId xmlns:p14="http://schemas.microsoft.com/office/powerpoint/2010/main" val="20222534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1D0FED1-7315-4B84-82D3-DBCA543293ED}" type="datetimeFigureOut">
              <a:rPr lang="en-US"/>
              <a:pPr>
                <a:defRPr/>
              </a:pPr>
              <a:t>10/25/2015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29349D2-7B6C-40D9-BD9F-26A661831430}" type="slidenum">
              <a:rPr lang="en-US"/>
              <a:pPr>
                <a:defRPr/>
              </a:pPr>
              <a:t>‹#›</a:t>
            </a:fld>
            <a:endParaRPr lang="en-US"/>
          </a:p>
        </p:txBody>
      </p:sp>
    </p:spTree>
    <p:extLst>
      <p:ext uri="{BB962C8B-B14F-4D97-AF65-F5344CB8AC3E}">
        <p14:creationId xmlns:p14="http://schemas.microsoft.com/office/powerpoint/2010/main" val="539134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6856CBB8-2526-4781-B882-0B7B46A920CF}" type="datetimeFigureOut">
              <a:rPr lang="en-US"/>
              <a:pPr>
                <a:defRPr/>
              </a:pPr>
              <a:t>10/25/2015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2B9A67E8-B4C4-438B-BD0B-38D73D89BCE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56348"/>
            <a:ext cx="9144000" cy="3963914"/>
          </a:xfrm>
        </p:spPr>
        <p:txBody>
          <a:bodyPr rtlCol="0">
            <a:noAutofit/>
          </a:bodyPr>
          <a:lstStyle/>
          <a:p>
            <a:pPr eaLnBrk="1" fontAlgn="auto" hangingPunct="1">
              <a:spcAft>
                <a:spcPts val="0"/>
              </a:spcAft>
              <a:defRPr/>
            </a:pPr>
            <a:r>
              <a:rPr lang="en-US" sz="5400" dirty="0" smtClean="0">
                <a:solidFill>
                  <a:schemeClr val="bg1"/>
                </a:solidFill>
                <a:effectLst>
                  <a:outerShdw blurRad="38100" dist="38100" dir="2700000" algn="tl">
                    <a:srgbClr val="000000">
                      <a:alpha val="43137"/>
                    </a:srgbClr>
                  </a:outerShdw>
                </a:effectLst>
              </a:rPr>
              <a:t>Rejoicing Spirits Community</a:t>
            </a:r>
            <a:br>
              <a:rPr lang="en-US" sz="5400" dirty="0" smtClean="0">
                <a:solidFill>
                  <a:schemeClr val="bg1"/>
                </a:solidFill>
                <a:effectLst>
                  <a:outerShdw blurRad="38100" dist="38100" dir="2700000" algn="tl">
                    <a:srgbClr val="000000">
                      <a:alpha val="43137"/>
                    </a:srgbClr>
                  </a:outerShdw>
                </a:effectLst>
              </a:rPr>
            </a:br>
            <a:r>
              <a:rPr lang="en-US" sz="3200" dirty="0" smtClean="0">
                <a:solidFill>
                  <a:schemeClr val="bg1"/>
                </a:solidFill>
                <a:effectLst>
                  <a:outerShdw blurRad="38100" dist="38100" dir="2700000" algn="tl">
                    <a:srgbClr val="000000">
                      <a:alpha val="43137"/>
                    </a:srgbClr>
                  </a:outerShdw>
                </a:effectLst>
              </a:rPr>
              <a:t/>
            </a:r>
            <a:br>
              <a:rPr lang="en-US" sz="3200" dirty="0" smtClean="0">
                <a:solidFill>
                  <a:schemeClr val="bg1"/>
                </a:solidFill>
                <a:effectLst>
                  <a:outerShdw blurRad="38100" dist="38100" dir="2700000" algn="tl">
                    <a:srgbClr val="000000">
                      <a:alpha val="43137"/>
                    </a:srgbClr>
                  </a:outerShdw>
                </a:effectLst>
              </a:rPr>
            </a:br>
            <a:r>
              <a:rPr lang="en-US" sz="4000" dirty="0" smtClean="0">
                <a:solidFill>
                  <a:schemeClr val="bg1"/>
                </a:solidFill>
                <a:effectLst>
                  <a:outerShdw blurRad="38100" dist="38100" dir="2700000" algn="tl">
                    <a:srgbClr val="000000">
                      <a:alpha val="43137"/>
                    </a:srgbClr>
                  </a:outerShdw>
                </a:effectLst>
              </a:rPr>
              <a:t>Welcome to our no-shush </a:t>
            </a:r>
            <a:br>
              <a:rPr lang="en-US" sz="4000" dirty="0" smtClean="0">
                <a:solidFill>
                  <a:schemeClr val="bg1"/>
                </a:solidFill>
                <a:effectLst>
                  <a:outerShdw blurRad="38100" dist="38100" dir="2700000" algn="tl">
                    <a:srgbClr val="000000">
                      <a:alpha val="43137"/>
                    </a:srgbClr>
                  </a:outerShdw>
                </a:effectLst>
              </a:rPr>
            </a:br>
            <a:r>
              <a:rPr lang="en-US" sz="4000" dirty="0" smtClean="0">
                <a:solidFill>
                  <a:schemeClr val="bg1"/>
                </a:solidFill>
                <a:effectLst>
                  <a:outerShdw blurRad="38100" dist="38100" dir="2700000" algn="tl">
                    <a:srgbClr val="000000">
                      <a:alpha val="43137"/>
                    </a:srgbClr>
                  </a:outerShdw>
                </a:effectLst>
              </a:rPr>
              <a:t>family service where everyone is welcome</a:t>
            </a:r>
            <a:r>
              <a:rPr lang="en-US" sz="5400" dirty="0" smtClean="0">
                <a:solidFill>
                  <a:schemeClr val="bg1"/>
                </a:solidFill>
                <a:effectLst>
                  <a:outerShdw blurRad="38100" dist="38100" dir="2700000" algn="tl">
                    <a:srgbClr val="000000">
                      <a:alpha val="43137"/>
                    </a:srgbClr>
                  </a:outerShdw>
                </a:effectLst>
              </a:rPr>
              <a:t>!</a:t>
            </a:r>
            <a:r>
              <a:rPr lang="en-US" sz="5400" dirty="0">
                <a:solidFill>
                  <a:schemeClr val="bg1"/>
                </a:solidFill>
                <a:effectLst>
                  <a:outerShdw blurRad="38100" dist="38100" dir="2700000" algn="tl">
                    <a:srgbClr val="000000">
                      <a:alpha val="43137"/>
                    </a:srgbClr>
                  </a:outerShdw>
                </a:effectLst>
              </a:rPr>
              <a:t/>
            </a:r>
            <a:br>
              <a:rPr lang="en-US" sz="5400" dirty="0">
                <a:solidFill>
                  <a:schemeClr val="bg1"/>
                </a:solidFill>
                <a:effectLst>
                  <a:outerShdw blurRad="38100" dist="38100" dir="2700000" algn="tl">
                    <a:srgbClr val="000000">
                      <a:alpha val="43137"/>
                    </a:srgbClr>
                  </a:outerShdw>
                </a:effectLst>
              </a:rPr>
            </a:br>
            <a:r>
              <a:rPr lang="en-US" sz="3200" dirty="0" smtClean="0">
                <a:solidFill>
                  <a:schemeClr val="bg1"/>
                </a:solidFill>
                <a:effectLst>
                  <a:outerShdw blurRad="38100" dist="38100" dir="2700000" algn="tl">
                    <a:srgbClr val="000000">
                      <a:alpha val="43137"/>
                    </a:srgbClr>
                  </a:outerShdw>
                </a:effectLst>
              </a:rPr>
              <a:t/>
            </a:r>
            <a:br>
              <a:rPr lang="en-US" sz="3200" dirty="0" smtClean="0">
                <a:solidFill>
                  <a:schemeClr val="bg1"/>
                </a:solidFill>
                <a:effectLst>
                  <a:outerShdw blurRad="38100" dist="38100" dir="2700000" algn="tl">
                    <a:srgbClr val="000000">
                      <a:alpha val="43137"/>
                    </a:srgbClr>
                  </a:outerShdw>
                </a:effectLst>
              </a:rPr>
            </a:br>
            <a:r>
              <a:rPr lang="en-US" sz="4800" dirty="0" smtClean="0">
                <a:solidFill>
                  <a:srgbClr val="FFFF00"/>
                </a:solidFill>
                <a:effectLst>
                  <a:outerShdw blurRad="38100" dist="38100" dir="2700000" algn="tl">
                    <a:srgbClr val="000000">
                      <a:alpha val="43137"/>
                    </a:srgbClr>
                  </a:outerShdw>
                </a:effectLst>
              </a:rPr>
              <a:t>“God Calls Us to Tell”</a:t>
            </a:r>
            <a:endParaRPr lang="en-US" sz="4800" dirty="0">
              <a:solidFill>
                <a:srgbClr val="FFFF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83922" y="1698255"/>
            <a:ext cx="8102877" cy="4441372"/>
          </a:xfrm>
        </p:spPr>
        <p:txBody>
          <a:bodyPr rtlCol="0">
            <a:noAutofit/>
          </a:bodyPr>
          <a:lstStyle/>
          <a:p>
            <a:pPr marL="0" indent="0">
              <a:buNone/>
            </a:pPr>
            <a:r>
              <a:rPr lang="en-US" sz="3600" dirty="0">
                <a:solidFill>
                  <a:schemeClr val="bg1"/>
                </a:solidFill>
              </a:rPr>
              <a:t>One:	</a:t>
            </a:r>
            <a:r>
              <a:rPr lang="en-US" sz="3600" dirty="0" smtClean="0">
                <a:solidFill>
                  <a:schemeClr val="bg1"/>
                </a:solidFill>
              </a:rPr>
              <a:t> </a:t>
            </a:r>
            <a:r>
              <a:rPr lang="en-US" sz="3600" b="1" dirty="0" smtClean="0">
                <a:solidFill>
                  <a:schemeClr val="bg1"/>
                </a:solidFill>
                <a:effectLst>
                  <a:outerShdw blurRad="38100" dist="38100" dir="2700000" algn="tl">
                    <a:srgbClr val="000000">
                      <a:alpha val="43137"/>
                    </a:srgbClr>
                  </a:outerShdw>
                </a:effectLst>
              </a:rPr>
              <a:t>The Bible tells us that</a:t>
            </a:r>
            <a:r>
              <a:rPr lang="en-US" sz="3600" dirty="0" smtClean="0">
                <a:solidFill>
                  <a:schemeClr val="bg1"/>
                </a:solidFill>
              </a:rPr>
              <a:t>...</a:t>
            </a:r>
            <a:endParaRPr lang="en-US" sz="3600" dirty="0">
              <a:solidFill>
                <a:schemeClr val="bg1"/>
              </a:solidFill>
            </a:endParaRPr>
          </a:p>
          <a:p>
            <a:pPr marL="0" indent="0">
              <a:buNone/>
            </a:pPr>
            <a:r>
              <a:rPr lang="en-US" sz="3600" b="1" dirty="0">
                <a:solidFill>
                  <a:srgbClr val="FFFF00"/>
                </a:solidFill>
                <a:effectLst>
                  <a:outerShdw blurRad="38100" dist="38100" dir="2700000" algn="tl">
                    <a:srgbClr val="000000">
                      <a:alpha val="43137"/>
                    </a:srgbClr>
                  </a:outerShdw>
                </a:effectLst>
              </a:rPr>
              <a:t>All:	</a:t>
            </a:r>
            <a:r>
              <a:rPr lang="en-US" sz="3600" b="1" dirty="0" smtClean="0">
                <a:solidFill>
                  <a:srgbClr val="FFFF00"/>
                </a:solidFill>
                <a:effectLst>
                  <a:outerShdw blurRad="38100" dist="38100" dir="2700000" algn="tl">
                    <a:srgbClr val="000000">
                      <a:alpha val="43137"/>
                    </a:srgbClr>
                  </a:outerShdw>
                </a:effectLst>
              </a:rPr>
              <a:t>    God calls us to tell!</a:t>
            </a:r>
            <a:endParaRPr lang="en-US" sz="3600" b="1" dirty="0">
              <a:solidFill>
                <a:srgbClr val="FFFF00"/>
              </a:solidFill>
              <a:effectLst>
                <a:outerShdw blurRad="38100" dist="38100" dir="2700000" algn="tl">
                  <a:srgbClr val="000000">
                    <a:alpha val="43137"/>
                  </a:srgbClr>
                </a:outerShdw>
              </a:effectLst>
            </a:endParaRPr>
          </a:p>
          <a:p>
            <a:pPr marL="0" indent="0">
              <a:buNone/>
            </a:pPr>
            <a:r>
              <a:rPr lang="en-US" sz="3600" dirty="0">
                <a:solidFill>
                  <a:schemeClr val="bg1"/>
                </a:solidFill>
              </a:rPr>
              <a:t>One:	</a:t>
            </a:r>
            <a:r>
              <a:rPr lang="en-US" sz="3600" dirty="0" smtClean="0">
                <a:solidFill>
                  <a:schemeClr val="bg1"/>
                </a:solidFill>
              </a:rPr>
              <a:t>  </a:t>
            </a:r>
            <a:r>
              <a:rPr lang="en-US" sz="3600" dirty="0" smtClean="0">
                <a:solidFill>
                  <a:schemeClr val="bg1"/>
                </a:solidFill>
              </a:rPr>
              <a:t>Philip knew that</a:t>
            </a:r>
            <a:r>
              <a:rPr lang="en-US" sz="3600" dirty="0" smtClean="0">
                <a:solidFill>
                  <a:schemeClr val="bg1"/>
                </a:solidFill>
              </a:rPr>
              <a:t>…</a:t>
            </a:r>
            <a:endParaRPr lang="en-US" sz="3600" dirty="0">
              <a:solidFill>
                <a:schemeClr val="bg1"/>
              </a:solidFill>
            </a:endParaRPr>
          </a:p>
          <a:p>
            <a:pPr marL="0" indent="0">
              <a:buNone/>
            </a:pPr>
            <a:r>
              <a:rPr lang="en-US" sz="3600" b="1" dirty="0">
                <a:solidFill>
                  <a:srgbClr val="FFFF00"/>
                </a:solidFill>
                <a:effectLst>
                  <a:outerShdw blurRad="38100" dist="38100" dir="2700000" algn="tl">
                    <a:srgbClr val="000000">
                      <a:alpha val="43137"/>
                    </a:srgbClr>
                  </a:outerShdw>
                </a:effectLst>
              </a:rPr>
              <a:t>All:	 </a:t>
            </a:r>
            <a:r>
              <a:rPr lang="en-US" sz="3600" b="1" dirty="0" smtClean="0">
                <a:solidFill>
                  <a:srgbClr val="FFFF00"/>
                </a:solidFill>
                <a:effectLst>
                  <a:outerShdw blurRad="38100" dist="38100" dir="2700000" algn="tl">
                    <a:srgbClr val="000000">
                      <a:alpha val="43137"/>
                    </a:srgbClr>
                  </a:outerShdw>
                </a:effectLst>
              </a:rPr>
              <a:t>   God calls us to tell!</a:t>
            </a:r>
          </a:p>
          <a:p>
            <a:pPr marL="0" indent="0">
              <a:buNone/>
            </a:pPr>
            <a:r>
              <a:rPr lang="en-US" sz="3600" dirty="0" smtClean="0">
                <a:solidFill>
                  <a:schemeClr val="bg1"/>
                </a:solidFill>
              </a:rPr>
              <a:t>One:    We discover that…</a:t>
            </a:r>
            <a:endParaRPr lang="en-US" sz="3600" dirty="0">
              <a:solidFill>
                <a:schemeClr val="bg1"/>
              </a:solidFill>
            </a:endParaRPr>
          </a:p>
          <a:p>
            <a:pPr marL="0" indent="0">
              <a:buNone/>
            </a:pPr>
            <a:r>
              <a:rPr lang="en-US" sz="3600" b="1" dirty="0" smtClean="0">
                <a:solidFill>
                  <a:srgbClr val="FFFF00"/>
                </a:solidFill>
                <a:effectLst>
                  <a:outerShdw blurRad="38100" dist="38100" dir="2700000" algn="tl">
                    <a:srgbClr val="000000">
                      <a:alpha val="43137"/>
                    </a:srgbClr>
                  </a:outerShdw>
                </a:effectLst>
              </a:rPr>
              <a:t>All</a:t>
            </a:r>
            <a:r>
              <a:rPr lang="en-US" sz="3600" b="1" dirty="0">
                <a:solidFill>
                  <a:srgbClr val="FFFF00"/>
                </a:solidFill>
                <a:effectLst>
                  <a:outerShdw blurRad="38100" dist="38100" dir="2700000" algn="tl">
                    <a:srgbClr val="000000">
                      <a:alpha val="43137"/>
                    </a:srgbClr>
                  </a:outerShdw>
                </a:effectLst>
              </a:rPr>
              <a:t>:	</a:t>
            </a:r>
            <a:r>
              <a:rPr lang="en-US" sz="3600" b="1" dirty="0" smtClean="0">
                <a:solidFill>
                  <a:srgbClr val="FFFF00"/>
                </a:solidFill>
                <a:effectLst>
                  <a:outerShdw blurRad="38100" dist="38100" dir="2700000" algn="tl">
                    <a:srgbClr val="000000">
                      <a:alpha val="43137"/>
                    </a:srgbClr>
                  </a:outerShdw>
                </a:effectLst>
              </a:rPr>
              <a:t>    God calls us to tell!</a:t>
            </a:r>
            <a:endParaRPr lang="en-US" sz="4000" b="1" dirty="0">
              <a:solidFill>
                <a:srgbClr val="FFFF00"/>
              </a:solidFill>
              <a:effectLst>
                <a:outerShdw blurRad="38100" dist="38100" dir="2700000" algn="tl">
                  <a:srgbClr val="000000">
                    <a:alpha val="43137"/>
                  </a:srgbClr>
                </a:outerShdw>
              </a:effectLst>
            </a:endParaRPr>
          </a:p>
        </p:txBody>
      </p:sp>
      <p:sp>
        <p:nvSpPr>
          <p:cNvPr id="2" name="TextBox 1"/>
          <p:cNvSpPr txBox="1"/>
          <p:nvPr/>
        </p:nvSpPr>
        <p:spPr>
          <a:xfrm>
            <a:off x="2931458" y="708211"/>
            <a:ext cx="5044141" cy="707886"/>
          </a:xfrm>
          <a:prstGeom prst="rect">
            <a:avLst/>
          </a:prstGeom>
          <a:noFill/>
        </p:spPr>
        <p:txBody>
          <a:bodyPr wrap="square" rtlCol="0">
            <a:spAutoFit/>
          </a:bodyPr>
          <a:lstStyle/>
          <a:p>
            <a:r>
              <a:rPr lang="en-US" sz="4000" b="1" dirty="0" smtClean="0">
                <a:solidFill>
                  <a:schemeClr val="bg1"/>
                </a:solidFill>
                <a:effectLst>
                  <a:outerShdw blurRad="38100" dist="38100" dir="2700000" algn="tl">
                    <a:srgbClr val="000000">
                      <a:alpha val="43137"/>
                    </a:srgbClr>
                  </a:outerShdw>
                </a:effectLst>
                <a:latin typeface="Calibri" panose="020F0502020204030204" pitchFamily="34" charset="0"/>
              </a:rPr>
              <a:t>Call to Worship</a:t>
            </a:r>
            <a:endParaRPr lang="en-US" sz="4000" b="1" dirty="0">
              <a:solidFill>
                <a:schemeClr val="bg1"/>
              </a:solidFill>
              <a:effectLst>
                <a:outerShdw blurRad="38100" dist="38100" dir="2700000" algn="tl">
                  <a:srgbClr val="000000">
                    <a:alpha val="43137"/>
                  </a:srgbClr>
                </a:outerShdw>
              </a:effectLst>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64078" y="451556"/>
            <a:ext cx="2307994" cy="461665"/>
          </a:xfrm>
          <a:prstGeom prst="rect">
            <a:avLst/>
          </a:prstGeom>
          <a:noFill/>
        </p:spPr>
        <p:txBody>
          <a:bodyPr wrap="none" rtlCol="0">
            <a:spAutoFit/>
          </a:bodyPr>
          <a:lstStyle/>
          <a:p>
            <a:r>
              <a:rPr lang="en-US" sz="2400" i="1" dirty="0" smtClean="0">
                <a:solidFill>
                  <a:schemeClr val="bg1"/>
                </a:solidFill>
                <a:effectLst>
                  <a:outerShdw blurRad="38100" dist="38100" dir="2700000" algn="tl">
                    <a:srgbClr val="000000">
                      <a:alpha val="43137"/>
                    </a:srgbClr>
                  </a:outerShdw>
                </a:effectLst>
                <a:latin typeface="Times New Roman"/>
                <a:cs typeface="Times New Roman"/>
              </a:rPr>
              <a:t>Call to Worship</a:t>
            </a:r>
            <a:r>
              <a:rPr lang="en-US" sz="2400" i="1" dirty="0" smtClean="0">
                <a:solidFill>
                  <a:schemeClr val="bg1"/>
                </a:solidFill>
                <a:latin typeface="Times New Roman"/>
                <a:cs typeface="Times New Roman"/>
              </a:rPr>
              <a:t>:</a:t>
            </a:r>
            <a:endParaRPr lang="en-US" sz="2400" i="1" dirty="0">
              <a:solidFill>
                <a:schemeClr val="bg1"/>
              </a:solidFill>
              <a:latin typeface="Times New Roman"/>
              <a:cs typeface="Times New Roman"/>
            </a:endParaRPr>
          </a:p>
        </p:txBody>
      </p:sp>
      <p:sp>
        <p:nvSpPr>
          <p:cNvPr id="6" name="Content Placeholder 2"/>
          <p:cNvSpPr>
            <a:spLocks noGrp="1"/>
          </p:cNvSpPr>
          <p:nvPr>
            <p:ph idx="1"/>
          </p:nvPr>
        </p:nvSpPr>
        <p:spPr>
          <a:xfrm>
            <a:off x="457200" y="897068"/>
            <a:ext cx="8229600" cy="5940003"/>
          </a:xfrm>
        </p:spPr>
        <p:txBody>
          <a:bodyPr>
            <a:noAutofit/>
          </a:bodyPr>
          <a:lstStyle/>
          <a:p>
            <a:pPr marL="0" indent="0" algn="ctr">
              <a:buNone/>
            </a:pPr>
            <a:r>
              <a:rPr lang="en-US" dirty="0">
                <a:solidFill>
                  <a:srgbClr val="FFFFFF"/>
                </a:solidFill>
                <a:latin typeface="Times New Roman"/>
                <a:cs typeface="Times New Roman"/>
              </a:rPr>
              <a:t>I will enter his gates with </a:t>
            </a:r>
            <a:endParaRPr lang="en-US" dirty="0" smtClean="0">
              <a:solidFill>
                <a:srgbClr val="FFFFFF"/>
              </a:solidFill>
              <a:latin typeface="Times New Roman"/>
              <a:cs typeface="Times New Roman"/>
            </a:endParaRPr>
          </a:p>
          <a:p>
            <a:pPr marL="0" indent="0" algn="ctr">
              <a:buNone/>
            </a:pPr>
            <a:r>
              <a:rPr lang="en-US" dirty="0" smtClean="0">
                <a:solidFill>
                  <a:srgbClr val="FFFFFF"/>
                </a:solidFill>
                <a:latin typeface="Times New Roman"/>
                <a:cs typeface="Times New Roman"/>
              </a:rPr>
              <a:t>thanksgiving </a:t>
            </a:r>
            <a:r>
              <a:rPr lang="en-US" dirty="0">
                <a:solidFill>
                  <a:srgbClr val="FFFFFF"/>
                </a:solidFill>
                <a:latin typeface="Times New Roman"/>
                <a:cs typeface="Times New Roman"/>
              </a:rPr>
              <a:t>in my heart,</a:t>
            </a:r>
          </a:p>
          <a:p>
            <a:pPr marL="0" indent="0" algn="ctr">
              <a:buNone/>
            </a:pPr>
            <a:r>
              <a:rPr lang="en-US" dirty="0">
                <a:solidFill>
                  <a:srgbClr val="FFFFFF"/>
                </a:solidFill>
                <a:latin typeface="Times New Roman"/>
                <a:cs typeface="Times New Roman"/>
              </a:rPr>
              <a:t>I will enter his courts with praise!</a:t>
            </a:r>
          </a:p>
          <a:p>
            <a:pPr marL="0" indent="0" algn="ctr">
              <a:buNone/>
            </a:pPr>
            <a:r>
              <a:rPr lang="en-US" dirty="0">
                <a:solidFill>
                  <a:srgbClr val="FFFFFF"/>
                </a:solidFill>
                <a:latin typeface="Times New Roman"/>
                <a:cs typeface="Times New Roman"/>
              </a:rPr>
              <a:t>I will say this is the day that the Lord has made.</a:t>
            </a:r>
          </a:p>
          <a:p>
            <a:pPr marL="0" indent="0" algn="ctr">
              <a:buNone/>
            </a:pPr>
            <a:r>
              <a:rPr lang="en-US" dirty="0">
                <a:solidFill>
                  <a:srgbClr val="FFFFFF"/>
                </a:solidFill>
                <a:latin typeface="Times New Roman"/>
                <a:cs typeface="Times New Roman"/>
              </a:rPr>
              <a:t>I will rejoice for he has made me glad!</a:t>
            </a:r>
          </a:p>
          <a:p>
            <a:pPr marL="0" indent="0" algn="ctr">
              <a:buNone/>
            </a:pPr>
            <a:endParaRPr lang="en-US" sz="2000" dirty="0">
              <a:solidFill>
                <a:srgbClr val="FFFFFF"/>
              </a:solidFill>
              <a:latin typeface="Times New Roman"/>
              <a:cs typeface="Times New Roman"/>
            </a:endParaRPr>
          </a:p>
          <a:p>
            <a:pPr marL="0" indent="0" algn="ctr">
              <a:buNone/>
            </a:pPr>
            <a:r>
              <a:rPr lang="en-US" dirty="0">
                <a:solidFill>
                  <a:srgbClr val="FFFFFF"/>
                </a:solidFill>
                <a:latin typeface="Times New Roman"/>
                <a:cs typeface="Times New Roman"/>
              </a:rPr>
              <a:t>He has made me glad, he has made me glad!</a:t>
            </a:r>
          </a:p>
          <a:p>
            <a:pPr marL="0" indent="0" algn="ctr">
              <a:buNone/>
            </a:pPr>
            <a:r>
              <a:rPr lang="en-US" dirty="0">
                <a:solidFill>
                  <a:srgbClr val="FFFFFF"/>
                </a:solidFill>
                <a:latin typeface="Times New Roman"/>
                <a:cs typeface="Times New Roman"/>
              </a:rPr>
              <a:t>I will rejoice for he has made me glad!</a:t>
            </a:r>
          </a:p>
          <a:p>
            <a:pPr marL="0" indent="0" algn="ctr">
              <a:buNone/>
            </a:pPr>
            <a:r>
              <a:rPr lang="en-US" dirty="0">
                <a:solidFill>
                  <a:srgbClr val="FFFFFF"/>
                </a:solidFill>
                <a:latin typeface="Times New Roman"/>
                <a:cs typeface="Times New Roman"/>
              </a:rPr>
              <a:t>He has made me glad, he has made me glad!</a:t>
            </a:r>
          </a:p>
          <a:p>
            <a:pPr marL="0" indent="0" algn="ctr">
              <a:buNone/>
            </a:pPr>
            <a:r>
              <a:rPr lang="en-US" dirty="0">
                <a:solidFill>
                  <a:srgbClr val="FFFFFF"/>
                </a:solidFill>
                <a:latin typeface="Times New Roman"/>
                <a:cs typeface="Times New Roman"/>
              </a:rPr>
              <a:t>I will rejoice for he has made me glad! </a:t>
            </a:r>
          </a:p>
        </p:txBody>
      </p:sp>
    </p:spTree>
    <p:extLst>
      <p:ext uri="{BB962C8B-B14F-4D97-AF65-F5344CB8AC3E}">
        <p14:creationId xmlns:p14="http://schemas.microsoft.com/office/powerpoint/2010/main" val="241251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753" y="653745"/>
            <a:ext cx="8215614" cy="822366"/>
          </a:xfrm>
        </p:spPr>
        <p:txBody>
          <a:bodyPr/>
          <a:lstStyle/>
          <a:p>
            <a:pPr marL="0" indent="0" algn="ctr">
              <a:buNone/>
            </a:pPr>
            <a:r>
              <a:rPr lang="en-US" sz="4800" dirty="0" smtClean="0">
                <a:solidFill>
                  <a:schemeClr val="bg1"/>
                </a:solidFill>
                <a:effectLst>
                  <a:outerShdw blurRad="38100" dist="38100" dir="2700000" algn="tl">
                    <a:srgbClr val="000000">
                      <a:alpha val="43137"/>
                    </a:srgbClr>
                  </a:outerShdw>
                </a:effectLst>
              </a:rPr>
              <a:t>We Tell God We Are Sorry</a:t>
            </a:r>
          </a:p>
        </p:txBody>
      </p:sp>
      <p:sp>
        <p:nvSpPr>
          <p:cNvPr id="2" name="TextBox 1"/>
          <p:cNvSpPr txBox="1"/>
          <p:nvPr/>
        </p:nvSpPr>
        <p:spPr>
          <a:xfrm>
            <a:off x="372055" y="1843664"/>
            <a:ext cx="8574721" cy="4062651"/>
          </a:xfrm>
          <a:prstGeom prst="rect">
            <a:avLst/>
          </a:prstGeom>
          <a:noFill/>
        </p:spPr>
        <p:txBody>
          <a:bodyPr wrap="square" rtlCol="0">
            <a:spAutoFit/>
          </a:bodyPr>
          <a:lstStyle/>
          <a:p>
            <a:r>
              <a:rPr lang="en-US" sz="2000" dirty="0">
                <a:solidFill>
                  <a:schemeClr val="bg1"/>
                </a:solidFill>
              </a:rPr>
              <a:t>Gracious God</a:t>
            </a:r>
            <a:r>
              <a:rPr lang="en-US" sz="2000" dirty="0" smtClean="0">
                <a:solidFill>
                  <a:schemeClr val="bg1"/>
                </a:solidFill>
              </a:rPr>
              <a:t>:</a:t>
            </a:r>
          </a:p>
          <a:p>
            <a:endParaRPr lang="en-US" sz="2000" dirty="0">
              <a:solidFill>
                <a:schemeClr val="bg1"/>
              </a:solidFill>
            </a:endParaRPr>
          </a:p>
          <a:p>
            <a:r>
              <a:rPr lang="en-US" sz="2000" dirty="0">
                <a:solidFill>
                  <a:schemeClr val="bg1"/>
                </a:solidFill>
              </a:rPr>
              <a:t>Help us to hear you when you call us to tell.  Forgive us when we get to busy to hear, or when we don't think that what you are calling us to do will work.  Help us to know and to trust that following your call to tell is one of the ways that we say that we love you, ourselves, and those around us because you call us to tell people things that, when we do them,  will make for a better world for us all</a:t>
            </a:r>
            <a:r>
              <a:rPr lang="en-US" sz="2000" dirty="0" smtClean="0">
                <a:solidFill>
                  <a:schemeClr val="bg1"/>
                </a:solidFill>
              </a:rPr>
              <a:t>.</a:t>
            </a:r>
          </a:p>
          <a:p>
            <a:endParaRPr lang="en-US" sz="2000" dirty="0">
              <a:solidFill>
                <a:schemeClr val="bg1"/>
              </a:solidFill>
            </a:endParaRPr>
          </a:p>
          <a:p>
            <a:r>
              <a:rPr lang="en-US" sz="2000" dirty="0">
                <a:solidFill>
                  <a:schemeClr val="bg1"/>
                </a:solidFill>
              </a:rPr>
              <a:t>Help us to be brave and loving and to follow your call to tell</a:t>
            </a:r>
            <a:r>
              <a:rPr lang="en-US" sz="2000" dirty="0" smtClean="0">
                <a:solidFill>
                  <a:schemeClr val="bg1"/>
                </a:solidFill>
              </a:rPr>
              <a:t>.</a:t>
            </a:r>
          </a:p>
          <a:p>
            <a:endParaRPr lang="en-US" sz="2000" dirty="0">
              <a:solidFill>
                <a:schemeClr val="bg1"/>
              </a:solidFill>
            </a:endParaRPr>
          </a:p>
          <a:p>
            <a:r>
              <a:rPr lang="en-US" sz="2000" dirty="0">
                <a:solidFill>
                  <a:schemeClr val="bg1"/>
                </a:solidFill>
              </a:rPr>
              <a:t>In Jesus' name we pray</a:t>
            </a:r>
          </a:p>
          <a:p>
            <a:endParaRPr lang="en-US" dirty="0">
              <a:solidFill>
                <a:schemeClr val="bg1"/>
              </a:solidFill>
            </a:endParaRPr>
          </a:p>
        </p:txBody>
      </p:sp>
    </p:spTree>
    <p:extLst>
      <p:ext uri="{BB962C8B-B14F-4D97-AF65-F5344CB8AC3E}">
        <p14:creationId xmlns:p14="http://schemas.microsoft.com/office/powerpoint/2010/main" val="41652395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90221" y="1114778"/>
            <a:ext cx="7380111" cy="369332"/>
          </a:xfrm>
          <a:prstGeom prst="rect">
            <a:avLst/>
          </a:prstGeom>
        </p:spPr>
        <p:txBody>
          <a:bodyPr wrap="square">
            <a:spAutoFit/>
          </a:bodyPr>
          <a:lstStyle/>
          <a:p>
            <a:pPr algn="ctr"/>
            <a:endParaRPr lang="en-US" b="1" dirty="0" smtClean="0">
              <a:latin typeface="Times New Roman"/>
              <a:cs typeface="Times New Roman"/>
            </a:endParaRPr>
          </a:p>
        </p:txBody>
      </p:sp>
      <p:sp>
        <p:nvSpPr>
          <p:cNvPr id="6" name="TextBox 5"/>
          <p:cNvSpPr txBox="1"/>
          <p:nvPr/>
        </p:nvSpPr>
        <p:spPr>
          <a:xfrm>
            <a:off x="931333" y="274128"/>
            <a:ext cx="2327688" cy="461665"/>
          </a:xfrm>
          <a:prstGeom prst="rect">
            <a:avLst/>
          </a:prstGeom>
          <a:noFill/>
        </p:spPr>
        <p:txBody>
          <a:bodyPr wrap="none" rtlCol="0">
            <a:spAutoFit/>
          </a:bodyPr>
          <a:lstStyle/>
          <a:p>
            <a:r>
              <a:rPr lang="en-US" sz="2400" i="1" dirty="0" smtClean="0">
                <a:solidFill>
                  <a:schemeClr val="bg1"/>
                </a:solidFill>
                <a:effectLst>
                  <a:outerShdw blurRad="38100" dist="38100" dir="2700000" algn="tl">
                    <a:srgbClr val="000000">
                      <a:alpha val="43137"/>
                    </a:srgbClr>
                  </a:outerShdw>
                </a:effectLst>
                <a:latin typeface="Times New Roman"/>
                <a:cs typeface="Times New Roman"/>
              </a:rPr>
              <a:t>Prayer response</a:t>
            </a:r>
            <a:r>
              <a:rPr lang="en-US" dirty="0" smtClean="0">
                <a:solidFill>
                  <a:schemeClr val="bg1"/>
                </a:solidFill>
                <a:effectLst>
                  <a:outerShdw blurRad="38100" dist="38100" dir="2700000" algn="tl">
                    <a:srgbClr val="000000">
                      <a:alpha val="43137"/>
                    </a:srgbClr>
                  </a:outerShdw>
                </a:effectLst>
              </a:rPr>
              <a:t>: </a:t>
            </a:r>
            <a:endParaRPr lang="en-US" dirty="0">
              <a:solidFill>
                <a:schemeClr val="bg1"/>
              </a:solidFill>
              <a:effectLst>
                <a:outerShdw blurRad="38100" dist="38100" dir="2700000" algn="tl">
                  <a:srgbClr val="000000">
                    <a:alpha val="43137"/>
                  </a:srgbClr>
                </a:outerShdw>
              </a:effectLst>
            </a:endParaRPr>
          </a:p>
        </p:txBody>
      </p:sp>
      <p:sp>
        <p:nvSpPr>
          <p:cNvPr id="2" name="Rectangle 1"/>
          <p:cNvSpPr/>
          <p:nvPr/>
        </p:nvSpPr>
        <p:spPr>
          <a:xfrm>
            <a:off x="-196564" y="1873295"/>
            <a:ext cx="9340564" cy="3031599"/>
          </a:xfrm>
          <a:prstGeom prst="rect">
            <a:avLst/>
          </a:prstGeom>
        </p:spPr>
        <p:txBody>
          <a:bodyPr wrap="square">
            <a:spAutoFit/>
          </a:bodyPr>
          <a:lstStyle/>
          <a:p>
            <a:pPr algn="ctr"/>
            <a:endParaRPr lang="en-US" sz="3200" b="1" dirty="0" smtClean="0">
              <a:solidFill>
                <a:schemeClr val="bg1"/>
              </a:solidFill>
              <a:effectLst>
                <a:outerShdw blurRad="38100" dist="38100" dir="2700000" algn="tl">
                  <a:srgbClr val="000000">
                    <a:alpha val="43137"/>
                  </a:srgbClr>
                </a:outerShdw>
              </a:effectLst>
              <a:latin typeface="Times New Roman"/>
              <a:cs typeface="Times New Roman"/>
            </a:endParaRPr>
          </a:p>
          <a:p>
            <a:pPr algn="ctr">
              <a:spcAft>
                <a:spcPts val="600"/>
              </a:spcAft>
            </a:pPr>
            <a:r>
              <a:rPr lang="en-US" sz="3600" b="1" dirty="0" smtClean="0">
                <a:solidFill>
                  <a:schemeClr val="bg1"/>
                </a:solidFill>
                <a:effectLst>
                  <a:outerShdw blurRad="38100" dist="38100" dir="2700000" algn="tl">
                    <a:srgbClr val="000000">
                      <a:alpha val="43137"/>
                    </a:srgbClr>
                  </a:outerShdw>
                </a:effectLst>
                <a:latin typeface="Times New Roman"/>
                <a:cs typeface="Times New Roman"/>
              </a:rPr>
              <a:t>Lord, listen to your children praying. </a:t>
            </a:r>
          </a:p>
          <a:p>
            <a:pPr algn="ctr">
              <a:spcAft>
                <a:spcPts val="600"/>
              </a:spcAft>
            </a:pPr>
            <a:r>
              <a:rPr lang="en-US" sz="3600" b="1" dirty="0" smtClean="0">
                <a:solidFill>
                  <a:schemeClr val="bg1"/>
                </a:solidFill>
                <a:effectLst>
                  <a:outerShdw blurRad="38100" dist="38100" dir="2700000" algn="tl">
                    <a:srgbClr val="000000">
                      <a:alpha val="43137"/>
                    </a:srgbClr>
                  </a:outerShdw>
                </a:effectLst>
                <a:latin typeface="Times New Roman"/>
                <a:cs typeface="Times New Roman"/>
              </a:rPr>
              <a:t>Lord, send your Spirit in this place.</a:t>
            </a:r>
          </a:p>
          <a:p>
            <a:pPr algn="ctr">
              <a:spcAft>
                <a:spcPts val="600"/>
              </a:spcAft>
            </a:pPr>
            <a:r>
              <a:rPr lang="en-US" sz="3600" b="1" dirty="0" smtClean="0">
                <a:solidFill>
                  <a:schemeClr val="bg1"/>
                </a:solidFill>
                <a:effectLst>
                  <a:outerShdw blurRad="38100" dist="38100" dir="2700000" algn="tl">
                    <a:srgbClr val="000000">
                      <a:alpha val="43137"/>
                    </a:srgbClr>
                  </a:outerShdw>
                </a:effectLst>
                <a:latin typeface="Times New Roman"/>
                <a:cs typeface="Times New Roman"/>
              </a:rPr>
              <a:t>Lord, listen to your children. </a:t>
            </a:r>
          </a:p>
          <a:p>
            <a:pPr algn="ctr">
              <a:spcAft>
                <a:spcPts val="600"/>
              </a:spcAft>
            </a:pPr>
            <a:r>
              <a:rPr lang="en-US" sz="3600" b="1" dirty="0" smtClean="0">
                <a:solidFill>
                  <a:schemeClr val="bg1"/>
                </a:solidFill>
                <a:effectLst>
                  <a:outerShdw blurRad="38100" dist="38100" dir="2700000" algn="tl">
                    <a:srgbClr val="000000">
                      <a:alpha val="43137"/>
                    </a:srgbClr>
                  </a:outerShdw>
                </a:effectLst>
                <a:latin typeface="Times New Roman"/>
                <a:cs typeface="Times New Roman"/>
              </a:rPr>
              <a:t>Send us love, send us power, send us grace. </a:t>
            </a:r>
          </a:p>
        </p:txBody>
      </p:sp>
    </p:spTree>
    <p:extLst>
      <p:ext uri="{BB962C8B-B14F-4D97-AF65-F5344CB8AC3E}">
        <p14:creationId xmlns:p14="http://schemas.microsoft.com/office/powerpoint/2010/main" val="24863661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3138" y="1983179"/>
            <a:ext cx="8087095" cy="3455720"/>
          </a:xfrm>
        </p:spPr>
        <p:txBody>
          <a:bodyPr/>
          <a:lstStyle/>
          <a:p>
            <a:pPr algn="ctr">
              <a:buFont typeface="Arial" charset="0"/>
              <a:buNone/>
              <a:defRPr/>
            </a:pPr>
            <a:r>
              <a:rPr lang="en-US" sz="4800" dirty="0" smtClean="0">
                <a:solidFill>
                  <a:schemeClr val="bg1"/>
                </a:solidFill>
                <a:effectLst>
                  <a:outerShdw blurRad="38100" dist="38100" dir="2700000" algn="tl">
                    <a:srgbClr val="000000">
                      <a:alpha val="43137"/>
                    </a:srgbClr>
                  </a:outerShdw>
                </a:effectLst>
              </a:rPr>
              <a:t>We Listen to God</a:t>
            </a:r>
          </a:p>
          <a:p>
            <a:pPr algn="ctr">
              <a:buFont typeface="Arial" charset="0"/>
              <a:buNone/>
              <a:defRPr/>
            </a:pPr>
            <a:endParaRPr lang="en-US" sz="4800" dirty="0" smtClean="0">
              <a:solidFill>
                <a:schemeClr val="bg1"/>
              </a:solidFill>
              <a:effectLst>
                <a:outerShdw blurRad="38100" dist="38100" dir="2700000" algn="tl">
                  <a:srgbClr val="000000">
                    <a:alpha val="43137"/>
                  </a:srgbClr>
                </a:outerShdw>
              </a:effectLst>
            </a:endParaRPr>
          </a:p>
          <a:p>
            <a:pPr algn="ctr">
              <a:buFont typeface="Arial" charset="0"/>
              <a:buNone/>
              <a:defRPr/>
            </a:pPr>
            <a:r>
              <a:rPr lang="en-US" sz="4800" dirty="0" smtClean="0">
                <a:solidFill>
                  <a:schemeClr val="bg1"/>
                </a:solidFill>
                <a:effectLst>
                  <a:outerShdw blurRad="38100" dist="38100" dir="2700000" algn="tl">
                    <a:srgbClr val="000000">
                      <a:alpha val="43137"/>
                    </a:srgbClr>
                  </a:outerShdw>
                </a:effectLst>
              </a:rPr>
              <a:t>Based on </a:t>
            </a:r>
            <a:r>
              <a:rPr lang="en-US" sz="4800" dirty="0" smtClean="0">
                <a:solidFill>
                  <a:schemeClr val="bg1"/>
                </a:solidFill>
                <a:effectLst>
                  <a:outerShdw blurRad="38100" dist="38100" dir="2700000" algn="tl">
                    <a:srgbClr val="000000">
                      <a:alpha val="43137"/>
                    </a:srgbClr>
                  </a:outerShdw>
                </a:effectLst>
              </a:rPr>
              <a:t>Acts 8:26-40</a:t>
            </a:r>
            <a:endParaRPr lang="en-US" sz="4800" dirty="0" smtClean="0">
              <a:solidFill>
                <a:schemeClr val="bg1"/>
              </a:solidFill>
              <a:effectLst>
                <a:outerShdw blurRad="38100" dist="38100" dir="2700000" algn="tl">
                  <a:srgbClr val="000000">
                    <a:alpha val="43137"/>
                  </a:srgbClr>
                </a:outerShdw>
              </a:effectLst>
            </a:endParaRPr>
          </a:p>
          <a:p>
            <a:pPr marL="0" indent="0">
              <a:buFont typeface="Arial" charset="0"/>
              <a:buNone/>
              <a:defRPr/>
            </a:pPr>
            <a:endParaRPr lang="en-US" sz="2400" dirty="0">
              <a:solidFill>
                <a:schemeClr val="bg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1671" y="235001"/>
            <a:ext cx="8552329" cy="3166937"/>
          </a:xfrm>
        </p:spPr>
        <p:txBody>
          <a:bodyPr/>
          <a:lstStyle/>
          <a:p>
            <a:pPr marL="0" indent="0">
              <a:spcBef>
                <a:spcPts val="500"/>
              </a:spcBef>
              <a:buNone/>
            </a:pPr>
            <a:r>
              <a:rPr lang="en-US" sz="2800" dirty="0" smtClean="0">
                <a:solidFill>
                  <a:schemeClr val="bg1"/>
                </a:solidFill>
                <a:effectLst>
                  <a:outerShdw blurRad="38100" dist="38100" dir="2700000" algn="tl">
                    <a:srgbClr val="000000">
                      <a:alpha val="43137"/>
                    </a:srgbClr>
                  </a:outerShdw>
                </a:effectLst>
              </a:rPr>
              <a:t>              </a:t>
            </a:r>
          </a:p>
          <a:p>
            <a:pPr marL="0" indent="0">
              <a:spcBef>
                <a:spcPts val="500"/>
              </a:spcBef>
              <a:buNone/>
            </a:pPr>
            <a:r>
              <a:rPr lang="en-US" sz="2800" dirty="0" smtClean="0">
                <a:solidFill>
                  <a:schemeClr val="bg1"/>
                </a:solidFill>
                <a:effectLst>
                  <a:outerShdw blurRad="38100" dist="38100" dir="2700000" algn="tl">
                    <a:srgbClr val="000000">
                      <a:alpha val="43137"/>
                    </a:srgbClr>
                  </a:outerShdw>
                </a:effectLst>
              </a:rPr>
              <a:t>				</a:t>
            </a:r>
            <a:endParaRPr lang="en-US" sz="2800" dirty="0" smtClean="0">
              <a:solidFill>
                <a:schemeClr val="bg1"/>
              </a:solidFill>
              <a:effectLst>
                <a:outerShdw blurRad="38100" dist="38100" dir="2700000" algn="tl">
                  <a:srgbClr val="000000">
                    <a:alpha val="43137"/>
                  </a:srgbClr>
                </a:outerShdw>
              </a:effectLst>
            </a:endParaRPr>
          </a:p>
          <a:p>
            <a:pPr marL="0" indent="0">
              <a:spcBef>
                <a:spcPts val="500"/>
              </a:spcBef>
              <a:buNone/>
            </a:pPr>
            <a:endParaRPr lang="en-US" sz="2800" dirty="0">
              <a:solidFill>
                <a:schemeClr val="bg1"/>
              </a:solidFill>
              <a:effectLst>
                <a:outerShdw blurRad="38100" dist="38100" dir="2700000" algn="tl">
                  <a:srgbClr val="000000">
                    <a:alpha val="43137"/>
                  </a:srgbClr>
                </a:outerShdw>
              </a:effectLst>
            </a:endParaRPr>
          </a:p>
          <a:p>
            <a:pPr marL="0" indent="0">
              <a:spcBef>
                <a:spcPts val="500"/>
              </a:spcBef>
              <a:buNone/>
            </a:pPr>
            <a:r>
              <a:rPr lang="en-US" sz="2800" dirty="0" smtClean="0">
                <a:solidFill>
                  <a:schemeClr val="bg1"/>
                </a:solidFill>
                <a:effectLst>
                  <a:outerShdw blurRad="38100" dist="38100" dir="2700000" algn="tl">
                    <a:srgbClr val="000000">
                      <a:alpha val="43137"/>
                    </a:srgbClr>
                  </a:outerShdw>
                </a:effectLst>
              </a:rPr>
              <a:t>What was Philip doing in Samaria?</a:t>
            </a:r>
            <a:endParaRPr lang="en-US" sz="2800" dirty="0">
              <a:solidFill>
                <a:schemeClr val="bg1"/>
              </a:solidFill>
              <a:effectLst>
                <a:outerShdw blurRad="38100" dist="38100" dir="2700000" algn="tl">
                  <a:srgbClr val="000000">
                    <a:alpha val="43137"/>
                  </a:srgbClr>
                </a:outerShdw>
              </a:effectLst>
            </a:endParaRPr>
          </a:p>
          <a:p>
            <a:pPr marL="0" indent="0">
              <a:spcBef>
                <a:spcPts val="500"/>
              </a:spcBef>
              <a:buNone/>
            </a:pPr>
            <a:r>
              <a:rPr lang="en-US" sz="2800" dirty="0" smtClean="0">
                <a:solidFill>
                  <a:schemeClr val="bg1"/>
                </a:solidFill>
                <a:effectLst>
                  <a:outerShdw blurRad="38100" dist="38100" dir="2700000" algn="tl">
                    <a:srgbClr val="000000">
                      <a:alpha val="43137"/>
                    </a:srgbClr>
                  </a:outerShdw>
                </a:effectLst>
              </a:rPr>
              <a:t>Why did Philip leave Samaria?</a:t>
            </a:r>
            <a:endParaRPr lang="en-US" sz="2800" dirty="0">
              <a:solidFill>
                <a:schemeClr val="bg1"/>
              </a:solidFill>
              <a:effectLst>
                <a:outerShdw blurRad="38100" dist="38100" dir="2700000" algn="tl">
                  <a:srgbClr val="000000">
                    <a:alpha val="43137"/>
                  </a:srgbClr>
                </a:outerShdw>
              </a:effectLst>
            </a:endParaRPr>
          </a:p>
          <a:p>
            <a:pPr marL="0" indent="0">
              <a:spcBef>
                <a:spcPts val="500"/>
              </a:spcBef>
              <a:buNone/>
            </a:pPr>
            <a:r>
              <a:rPr lang="en-US" sz="2800" dirty="0" smtClean="0">
                <a:solidFill>
                  <a:schemeClr val="bg1"/>
                </a:solidFill>
                <a:effectLst>
                  <a:outerShdw blurRad="38100" dist="38100" dir="2700000" algn="tl">
                    <a:srgbClr val="000000">
                      <a:alpha val="43137"/>
                    </a:srgbClr>
                  </a:outerShdw>
                </a:effectLst>
              </a:rPr>
              <a:t>Who did Philip see on the Desert Road?</a:t>
            </a:r>
            <a:endParaRPr lang="en-US" sz="2800" dirty="0" smtClean="0">
              <a:solidFill>
                <a:schemeClr val="bg1"/>
              </a:solidFill>
              <a:effectLst>
                <a:outerShdw blurRad="38100" dist="38100" dir="2700000" algn="tl">
                  <a:srgbClr val="000000">
                    <a:alpha val="43137"/>
                  </a:srgbClr>
                </a:outerShdw>
              </a:effectLst>
            </a:endParaRPr>
          </a:p>
          <a:p>
            <a:pPr marL="0" indent="0">
              <a:spcBef>
                <a:spcPts val="500"/>
              </a:spcBef>
              <a:buNone/>
            </a:pPr>
            <a:r>
              <a:rPr lang="en-US" sz="2800" dirty="0" smtClean="0">
                <a:solidFill>
                  <a:schemeClr val="bg1"/>
                </a:solidFill>
                <a:effectLst>
                  <a:outerShdw blurRad="38100" dist="38100" dir="2700000" algn="tl">
                    <a:srgbClr val="000000">
                      <a:alpha val="43137"/>
                    </a:srgbClr>
                  </a:outerShdw>
                </a:effectLst>
              </a:rPr>
              <a:t>What was the Ethiopian official reading?  </a:t>
            </a:r>
            <a:endParaRPr lang="en-US" sz="2800" dirty="0" smtClean="0">
              <a:solidFill>
                <a:schemeClr val="bg1"/>
              </a:solidFill>
              <a:effectLst>
                <a:outerShdw blurRad="38100" dist="38100" dir="2700000" algn="tl">
                  <a:srgbClr val="000000">
                    <a:alpha val="43137"/>
                  </a:srgbClr>
                </a:outerShdw>
              </a:effectLst>
            </a:endParaRPr>
          </a:p>
          <a:p>
            <a:pPr marL="0" indent="0">
              <a:spcBef>
                <a:spcPts val="500"/>
              </a:spcBef>
              <a:buNone/>
            </a:pPr>
            <a:r>
              <a:rPr lang="en-US" sz="2800" dirty="0" smtClean="0">
                <a:solidFill>
                  <a:schemeClr val="bg1"/>
                </a:solidFill>
                <a:effectLst>
                  <a:outerShdw blurRad="38100" dist="38100" dir="2700000" algn="tl">
                    <a:srgbClr val="000000">
                      <a:alpha val="43137"/>
                    </a:srgbClr>
                  </a:outerShdw>
                </a:effectLst>
              </a:rPr>
              <a:t>After Philip told him about Jesus, what did the official do?</a:t>
            </a:r>
          </a:p>
          <a:p>
            <a:pPr marL="0" indent="0">
              <a:spcBef>
                <a:spcPts val="500"/>
              </a:spcBef>
              <a:buNone/>
            </a:pPr>
            <a:r>
              <a:rPr lang="en-US" sz="2800" dirty="0" smtClean="0">
                <a:solidFill>
                  <a:schemeClr val="bg1"/>
                </a:solidFill>
                <a:effectLst>
                  <a:outerShdw blurRad="38100" dist="38100" dir="2700000" algn="tl">
                    <a:srgbClr val="000000">
                      <a:alpha val="43137"/>
                    </a:srgbClr>
                  </a:outerShdw>
                </a:effectLst>
              </a:rPr>
              <a:t>Before the official left, what did he ask Philip to do?</a:t>
            </a:r>
            <a:endParaRPr lang="en-US" sz="2800" dirty="0" smtClean="0">
              <a:solidFill>
                <a:schemeClr val="bg1"/>
              </a:solidFill>
              <a:effectLst>
                <a:outerShdw blurRad="38100" dist="38100" dir="2700000" algn="tl">
                  <a:srgbClr val="000000">
                    <a:alpha val="43137"/>
                  </a:srgbClr>
                </a:outerShdw>
              </a:effectLst>
            </a:endParaRPr>
          </a:p>
          <a:p>
            <a:pPr marL="0" indent="0">
              <a:spcBef>
                <a:spcPts val="500"/>
              </a:spcBef>
              <a:buNone/>
            </a:pPr>
            <a:r>
              <a:rPr lang="en-US" sz="2800" dirty="0" smtClean="0">
                <a:solidFill>
                  <a:schemeClr val="bg1"/>
                </a:solidFill>
                <a:effectLst>
                  <a:outerShdw blurRad="38100" dist="38100" dir="2700000" algn="tl">
                    <a:srgbClr val="000000">
                      <a:alpha val="43137"/>
                    </a:srgbClr>
                  </a:outerShdw>
                </a:effectLst>
              </a:rPr>
              <a:t>How can we tell people about Jesus?</a:t>
            </a:r>
            <a:endParaRPr lang="en-US" sz="2800" dirty="0" smtClean="0">
              <a:solidFill>
                <a:schemeClr val="bg1"/>
              </a:solidFill>
              <a:effectLst>
                <a:outerShdw blurRad="38100" dist="38100" dir="2700000" algn="tl">
                  <a:srgbClr val="000000">
                    <a:alpha val="43137"/>
                  </a:srgbClr>
                </a:outerShdw>
              </a:effectLst>
            </a:endParaRPr>
          </a:p>
          <a:p>
            <a:pPr marL="0" indent="0">
              <a:spcBef>
                <a:spcPts val="500"/>
              </a:spcBef>
              <a:buNone/>
            </a:pPr>
            <a:r>
              <a:rPr lang="en-US" sz="2800" dirty="0" smtClean="0">
                <a:solidFill>
                  <a:schemeClr val="bg1"/>
                </a:solidFill>
                <a:effectLst>
                  <a:outerShdw blurRad="38100" dist="38100" dir="2700000" algn="tl">
                    <a:srgbClr val="000000">
                      <a:alpha val="43137"/>
                    </a:srgbClr>
                  </a:outerShdw>
                </a:effectLst>
              </a:rPr>
              <a:t>Turn </a:t>
            </a:r>
            <a:r>
              <a:rPr lang="en-US" sz="2800" dirty="0" smtClean="0">
                <a:solidFill>
                  <a:schemeClr val="bg1"/>
                </a:solidFill>
                <a:effectLst>
                  <a:outerShdw blurRad="38100" dist="38100" dir="2700000" algn="tl">
                    <a:srgbClr val="000000">
                      <a:alpha val="43137"/>
                    </a:srgbClr>
                  </a:outerShdw>
                </a:effectLst>
              </a:rPr>
              <a:t>to your neighbor and say, </a:t>
            </a:r>
            <a:r>
              <a:rPr lang="en-US" sz="2800" dirty="0" smtClean="0">
                <a:solidFill>
                  <a:srgbClr val="FFFF00"/>
                </a:solidFill>
                <a:effectLst>
                  <a:outerShdw blurRad="38100" dist="38100" dir="2700000" algn="tl">
                    <a:srgbClr val="000000">
                      <a:alpha val="43137"/>
                    </a:srgbClr>
                  </a:outerShdw>
                </a:effectLst>
              </a:rPr>
              <a:t>“God calls us to tell.”</a:t>
            </a:r>
            <a:endParaRPr lang="en-US" dirty="0" smtClean="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1803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44" y="1137771"/>
            <a:ext cx="8383195" cy="5445297"/>
          </a:xfrm>
        </p:spPr>
        <p:txBody>
          <a:bodyPr>
            <a:noAutofit/>
          </a:bodyPr>
          <a:lstStyle/>
          <a:p>
            <a:pPr marL="0" indent="0" algn="ctr">
              <a:spcAft>
                <a:spcPts val="0"/>
              </a:spcAft>
              <a:buNone/>
            </a:pPr>
            <a:r>
              <a:rPr lang="en-US" b="1" dirty="0" smtClean="0">
                <a:solidFill>
                  <a:schemeClr val="bg1"/>
                </a:solidFill>
                <a:latin typeface="Times New Roman"/>
                <a:cs typeface="Times New Roman"/>
              </a:rPr>
              <a:t>I’m gonna live so God can use me,</a:t>
            </a:r>
          </a:p>
          <a:p>
            <a:pPr marL="0" indent="0" algn="ctr">
              <a:spcAft>
                <a:spcPts val="0"/>
              </a:spcAft>
              <a:buNone/>
            </a:pPr>
            <a:r>
              <a:rPr lang="en-US" b="1" dirty="0" smtClean="0">
                <a:solidFill>
                  <a:schemeClr val="bg1"/>
                </a:solidFill>
                <a:latin typeface="Times New Roman"/>
                <a:cs typeface="Times New Roman"/>
              </a:rPr>
              <a:t>Anywhere, Lord, anytime!</a:t>
            </a:r>
          </a:p>
          <a:p>
            <a:pPr marL="0" indent="0" algn="ctr">
              <a:spcAft>
                <a:spcPts val="0"/>
              </a:spcAft>
              <a:buNone/>
            </a:pPr>
            <a:r>
              <a:rPr lang="en-US" b="1" dirty="0" smtClean="0">
                <a:solidFill>
                  <a:schemeClr val="bg1"/>
                </a:solidFill>
                <a:latin typeface="Times New Roman"/>
                <a:cs typeface="Times New Roman"/>
              </a:rPr>
              <a:t>I’m gonna live so God can use me,</a:t>
            </a:r>
          </a:p>
          <a:p>
            <a:pPr marL="0" indent="0" algn="ctr">
              <a:spcAft>
                <a:spcPts val="0"/>
              </a:spcAft>
              <a:buNone/>
            </a:pPr>
            <a:r>
              <a:rPr lang="en-US" b="1" dirty="0" smtClean="0">
                <a:solidFill>
                  <a:schemeClr val="bg1"/>
                </a:solidFill>
                <a:latin typeface="Times New Roman"/>
                <a:cs typeface="Times New Roman"/>
              </a:rPr>
              <a:t>Anywhere, Lord, anytime! </a:t>
            </a:r>
          </a:p>
          <a:p>
            <a:pPr marL="0" indent="0" algn="ctr">
              <a:spcAft>
                <a:spcPts val="0"/>
              </a:spcAft>
              <a:buNone/>
            </a:pPr>
            <a:endParaRPr lang="en-US" b="1" dirty="0" smtClean="0">
              <a:solidFill>
                <a:schemeClr val="bg1"/>
              </a:solidFill>
              <a:latin typeface="Times New Roman"/>
              <a:cs typeface="Times New Roman"/>
            </a:endParaRPr>
          </a:p>
          <a:p>
            <a:pPr marL="0" indent="0" algn="ctr">
              <a:spcAft>
                <a:spcPts val="0"/>
              </a:spcAft>
              <a:buNone/>
            </a:pPr>
            <a:r>
              <a:rPr lang="en-US" b="1" dirty="0" smtClean="0">
                <a:solidFill>
                  <a:schemeClr val="bg1"/>
                </a:solidFill>
                <a:latin typeface="Times New Roman"/>
                <a:cs typeface="Times New Roman"/>
              </a:rPr>
              <a:t>I’m gonna tell God’s awesome story,</a:t>
            </a:r>
          </a:p>
          <a:p>
            <a:pPr marL="0" indent="0" algn="ctr">
              <a:spcAft>
                <a:spcPts val="0"/>
              </a:spcAft>
              <a:buNone/>
            </a:pPr>
            <a:r>
              <a:rPr lang="en-US" b="1" dirty="0" smtClean="0">
                <a:solidFill>
                  <a:schemeClr val="bg1"/>
                </a:solidFill>
                <a:latin typeface="Times New Roman"/>
                <a:cs typeface="Times New Roman"/>
              </a:rPr>
              <a:t>Anywhere, Lord, anytime!</a:t>
            </a:r>
          </a:p>
          <a:p>
            <a:pPr marL="0" indent="0" algn="ctr">
              <a:spcAft>
                <a:spcPts val="0"/>
              </a:spcAft>
              <a:buNone/>
            </a:pPr>
            <a:r>
              <a:rPr lang="en-US" b="1" dirty="0" smtClean="0">
                <a:solidFill>
                  <a:schemeClr val="bg1"/>
                </a:solidFill>
                <a:latin typeface="Times New Roman"/>
                <a:cs typeface="Times New Roman"/>
              </a:rPr>
              <a:t>I’m gonna tell God’s awesome story,</a:t>
            </a:r>
          </a:p>
          <a:p>
            <a:pPr marL="0" indent="0" algn="ctr">
              <a:spcAft>
                <a:spcPts val="0"/>
              </a:spcAft>
              <a:buNone/>
            </a:pPr>
            <a:r>
              <a:rPr lang="en-US" b="1" dirty="0" smtClean="0">
                <a:solidFill>
                  <a:schemeClr val="bg1"/>
                </a:solidFill>
                <a:latin typeface="Times New Roman"/>
                <a:cs typeface="Times New Roman"/>
              </a:rPr>
              <a:t>Anywhere, Lord, anytime!</a:t>
            </a:r>
          </a:p>
          <a:p>
            <a:pPr marL="0" indent="0" algn="ctr">
              <a:spcAft>
                <a:spcPts val="0"/>
              </a:spcAft>
              <a:buNone/>
            </a:pPr>
            <a:endParaRPr lang="en-US" sz="3600" b="1" dirty="0">
              <a:solidFill>
                <a:schemeClr val="bg1"/>
              </a:solidFill>
              <a:latin typeface="Times New Roman"/>
              <a:cs typeface="Times New Roman"/>
            </a:endParaRPr>
          </a:p>
          <a:p>
            <a:pPr marL="0" indent="0" algn="ctr">
              <a:spcAft>
                <a:spcPts val="0"/>
              </a:spcAft>
              <a:buNone/>
            </a:pPr>
            <a:endParaRPr lang="en-US" b="1" dirty="0">
              <a:solidFill>
                <a:schemeClr val="bg1"/>
              </a:solidFill>
              <a:latin typeface="Times New Roman"/>
              <a:cs typeface="Times New Roman"/>
            </a:endParaRPr>
          </a:p>
        </p:txBody>
      </p:sp>
      <p:sp>
        <p:nvSpPr>
          <p:cNvPr id="4" name="TextBox 3"/>
          <p:cNvSpPr txBox="1"/>
          <p:nvPr/>
        </p:nvSpPr>
        <p:spPr>
          <a:xfrm>
            <a:off x="1092227" y="173335"/>
            <a:ext cx="3320340" cy="461665"/>
          </a:xfrm>
          <a:prstGeom prst="rect">
            <a:avLst/>
          </a:prstGeom>
          <a:noFill/>
        </p:spPr>
        <p:txBody>
          <a:bodyPr wrap="none" rtlCol="0">
            <a:spAutoFit/>
          </a:bodyPr>
          <a:lstStyle/>
          <a:p>
            <a:r>
              <a:rPr lang="en-US" sz="2400" i="1" dirty="0" smtClean="0">
                <a:solidFill>
                  <a:schemeClr val="bg1"/>
                </a:solidFill>
                <a:effectLst>
                  <a:outerShdw blurRad="38100" dist="38100" dir="2700000" algn="tl">
                    <a:srgbClr val="000000">
                      <a:alpha val="43137"/>
                    </a:srgbClr>
                  </a:outerShdw>
                </a:effectLst>
                <a:latin typeface="Times New Roman"/>
                <a:cs typeface="Times New Roman"/>
              </a:rPr>
              <a:t>Response to the message</a:t>
            </a:r>
            <a:r>
              <a:rPr lang="en-US" dirty="0" smtClean="0"/>
              <a:t>:</a:t>
            </a:r>
            <a:endParaRPr lang="en-US" dirty="0"/>
          </a:p>
        </p:txBody>
      </p:sp>
    </p:spTree>
    <p:extLst>
      <p:ext uri="{BB962C8B-B14F-4D97-AF65-F5344CB8AC3E}">
        <p14:creationId xmlns:p14="http://schemas.microsoft.com/office/powerpoint/2010/main" val="14222193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918805"/>
            <a:ext cx="8229600" cy="1143000"/>
          </a:xfrm>
        </p:spPr>
        <p:txBody>
          <a:bodyPr rtlCol="0">
            <a:normAutofit fontScale="90000"/>
          </a:bodyPr>
          <a:lstStyle/>
          <a:p>
            <a:r>
              <a:rPr lang="en-US" sz="5400" dirty="0" smtClean="0">
                <a:solidFill>
                  <a:schemeClr val="bg1"/>
                </a:solidFill>
                <a:effectLst>
                  <a:outerShdw blurRad="38100" dist="38100" dir="2700000" algn="tl">
                    <a:srgbClr val="000000">
                      <a:alpha val="43137"/>
                    </a:srgbClr>
                  </a:outerShdw>
                </a:effectLst>
              </a:rPr>
              <a:t>Offering</a:t>
            </a:r>
            <a:br>
              <a:rPr lang="en-US" sz="5400" dirty="0" smtClean="0">
                <a:solidFill>
                  <a:schemeClr val="bg1"/>
                </a:solidFill>
                <a:effectLst>
                  <a:outerShdw blurRad="38100" dist="38100" dir="2700000" algn="tl">
                    <a:srgbClr val="000000">
                      <a:alpha val="43137"/>
                    </a:srgbClr>
                  </a:outerShdw>
                </a:effectLst>
              </a:rPr>
            </a:br>
            <a:r>
              <a:rPr lang="en-US" sz="5400" dirty="0" smtClean="0">
                <a:solidFill>
                  <a:srgbClr val="FFFF00"/>
                </a:solidFill>
                <a:effectLst>
                  <a:outerShdw blurRad="38100" dist="38100" dir="2700000" algn="tl">
                    <a:srgbClr val="000000">
                      <a:alpha val="43137"/>
                    </a:srgbClr>
                  </a:outerShdw>
                </a:effectLst>
              </a:rPr>
              <a:t/>
            </a:r>
            <a:br>
              <a:rPr lang="en-US" sz="5400" dirty="0" smtClean="0">
                <a:solidFill>
                  <a:srgbClr val="FFFF00"/>
                </a:solidFill>
                <a:effectLst>
                  <a:outerShdw blurRad="38100" dist="38100" dir="2700000" algn="tl">
                    <a:srgbClr val="000000">
                      <a:alpha val="43137"/>
                    </a:srgbClr>
                  </a:outerShdw>
                </a:effectLst>
              </a:rPr>
            </a:br>
            <a:r>
              <a:rPr lang="en-US" sz="4000" dirty="0" smtClean="0">
                <a:solidFill>
                  <a:srgbClr val="FFFF00"/>
                </a:solidFill>
                <a:effectLst>
                  <a:outerShdw blurRad="38100" dist="38100" dir="2700000" algn="tl">
                    <a:srgbClr val="000000">
                      <a:alpha val="43137"/>
                    </a:srgbClr>
                  </a:outerShdw>
                </a:effectLst>
              </a:rPr>
              <a:t/>
            </a:r>
            <a:br>
              <a:rPr lang="en-US" sz="4000" dirty="0" smtClean="0">
                <a:solidFill>
                  <a:srgbClr val="FFFF00"/>
                </a:solidFill>
                <a:effectLst>
                  <a:outerShdw blurRad="38100" dist="38100" dir="2700000" algn="tl">
                    <a:srgbClr val="000000">
                      <a:alpha val="43137"/>
                    </a:srgbClr>
                  </a:outerShdw>
                </a:effectLst>
              </a:rPr>
            </a:br>
            <a:endParaRPr lang="en-US" sz="4000" dirty="0">
              <a:solidFill>
                <a:srgbClr val="FFFF0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2203" y="1806555"/>
            <a:ext cx="8229600" cy="1143000"/>
          </a:xfrm>
        </p:spPr>
        <p:txBody>
          <a:bodyPr/>
          <a:lstStyle/>
          <a:p>
            <a:r>
              <a:rPr lang="en-US" dirty="0" smtClean="0">
                <a:solidFill>
                  <a:schemeClr val="bg1"/>
                </a:solidFill>
                <a:effectLst>
                  <a:outerShdw blurRad="38100" dist="38100" dir="2700000" algn="tl">
                    <a:srgbClr val="000000">
                      <a:alpha val="43137"/>
                    </a:srgbClr>
                  </a:outerShdw>
                </a:effectLst>
              </a:rPr>
              <a:t>We Speak to God</a:t>
            </a:r>
            <a:endParaRPr lang="en-US" dirty="0">
              <a:solidFill>
                <a:schemeClr val="bg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3601195"/>
            <a:ext cx="8229600" cy="1321130"/>
          </a:xfrm>
        </p:spPr>
        <p:txBody>
          <a:bodyPr/>
          <a:lstStyle/>
          <a:p>
            <a:pPr marL="0" indent="0" algn="ctr">
              <a:buNone/>
            </a:pPr>
            <a:endParaRPr lang="en-US" dirty="0" smtClean="0">
              <a:solidFill>
                <a:schemeClr val="bg1"/>
              </a:solidFill>
            </a:endParaRPr>
          </a:p>
          <a:p>
            <a:pPr marL="0" indent="0" algn="ctr">
              <a:buNone/>
            </a:pPr>
            <a:r>
              <a:rPr lang="en-US" dirty="0" smtClean="0">
                <a:solidFill>
                  <a:schemeClr val="bg1"/>
                </a:solidFill>
                <a:effectLst>
                  <a:outerShdw blurRad="38100" dist="38100" dir="2700000" algn="tl">
                    <a:srgbClr val="000000">
                      <a:alpha val="43137"/>
                    </a:srgbClr>
                  </a:outerShdw>
                </a:effectLst>
              </a:rPr>
              <a:t>“Holy Spirit Come to Us” x2</a:t>
            </a:r>
            <a:endParaRPr lang="en-US" dirty="0">
              <a:solidFill>
                <a:schemeClr val="bg1"/>
              </a:solidFill>
              <a:effectLst>
                <a:outerShdw blurRad="38100" dist="38100" dir="2700000" algn="tl">
                  <a:srgbClr val="000000">
                    <a:alpha val="43137"/>
                  </a:srgbClr>
                </a:outerShdw>
              </a:effectLst>
            </a:endParaRPr>
          </a:p>
          <a:p>
            <a:pPr marL="0" indent="0" algn="ctr">
              <a:buNone/>
            </a:pPr>
            <a:endParaRPr lang="en-US" dirty="0" smtClean="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249088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45852" y="363914"/>
            <a:ext cx="6460176" cy="6494086"/>
          </a:xfrm>
          <a:prstGeom prst="rect">
            <a:avLst/>
          </a:prstGeom>
        </p:spPr>
        <p:txBody>
          <a:bodyPr wrap="square">
            <a:spAutoFit/>
          </a:bodyPr>
          <a:lstStyle/>
          <a:p>
            <a:r>
              <a:rPr lang="en-US" sz="3600" dirty="0" smtClean="0">
                <a:solidFill>
                  <a:schemeClr val="bg1"/>
                </a:solidFill>
              </a:rPr>
              <a:t>Our </a:t>
            </a:r>
            <a:r>
              <a:rPr lang="en-US" sz="3600" dirty="0">
                <a:solidFill>
                  <a:schemeClr val="bg1"/>
                </a:solidFill>
              </a:rPr>
              <a:t>father </a:t>
            </a:r>
            <a:r>
              <a:rPr lang="en-US" sz="3600" b="1" dirty="0">
                <a:solidFill>
                  <a:srgbClr val="FFFF00"/>
                </a:solidFill>
                <a:effectLst>
                  <a:outerShdw blurRad="38100" dist="38100" dir="2700000" algn="tl">
                    <a:srgbClr val="000000">
                      <a:alpha val="43137"/>
                    </a:srgbClr>
                  </a:outerShdw>
                </a:effectLst>
              </a:rPr>
              <a:t>(our Father)</a:t>
            </a:r>
          </a:p>
          <a:p>
            <a:r>
              <a:rPr lang="en-US" sz="3600" dirty="0" smtClean="0">
                <a:solidFill>
                  <a:schemeClr val="bg1"/>
                </a:solidFill>
              </a:rPr>
              <a:t>In </a:t>
            </a:r>
            <a:r>
              <a:rPr lang="en-US" sz="3600" dirty="0">
                <a:solidFill>
                  <a:schemeClr val="bg1"/>
                </a:solidFill>
              </a:rPr>
              <a:t>heaven </a:t>
            </a:r>
            <a:r>
              <a:rPr lang="en-US" sz="3600" b="1" dirty="0">
                <a:solidFill>
                  <a:srgbClr val="FFFF00"/>
                </a:solidFill>
                <a:effectLst>
                  <a:outerShdw blurRad="38100" dist="38100" dir="2700000" algn="tl">
                    <a:srgbClr val="000000">
                      <a:alpha val="43137"/>
                    </a:srgbClr>
                  </a:outerShdw>
                </a:effectLst>
              </a:rPr>
              <a:t>(in heaven)</a:t>
            </a:r>
          </a:p>
          <a:p>
            <a:r>
              <a:rPr lang="en-US" sz="3600" dirty="0" smtClean="0">
                <a:solidFill>
                  <a:schemeClr val="bg1"/>
                </a:solidFill>
              </a:rPr>
              <a:t>Holy </a:t>
            </a:r>
            <a:r>
              <a:rPr lang="en-US" sz="3600" dirty="0">
                <a:solidFill>
                  <a:schemeClr val="bg1"/>
                </a:solidFill>
              </a:rPr>
              <a:t>is your name </a:t>
            </a:r>
            <a:endParaRPr lang="en-US" sz="3600" dirty="0" smtClean="0">
              <a:solidFill>
                <a:schemeClr val="bg1"/>
              </a:solidFill>
            </a:endParaRPr>
          </a:p>
          <a:p>
            <a:r>
              <a:rPr lang="en-US" sz="3600" b="1" dirty="0" smtClean="0">
                <a:solidFill>
                  <a:srgbClr val="FFFF00"/>
                </a:solidFill>
                <a:effectLst>
                  <a:outerShdw blurRad="38100" dist="38100" dir="2700000" algn="tl">
                    <a:srgbClr val="000000">
                      <a:alpha val="43137"/>
                    </a:srgbClr>
                  </a:outerShdw>
                </a:effectLst>
              </a:rPr>
              <a:t>     (</a:t>
            </a:r>
            <a:r>
              <a:rPr lang="en-US" sz="3600" b="1" dirty="0">
                <a:solidFill>
                  <a:srgbClr val="FFFF00"/>
                </a:solidFill>
                <a:effectLst>
                  <a:outerShdw blurRad="38100" dist="38100" dir="2700000" algn="tl">
                    <a:srgbClr val="000000">
                      <a:alpha val="43137"/>
                    </a:srgbClr>
                  </a:outerShdw>
                </a:effectLst>
              </a:rPr>
              <a:t>holy is </a:t>
            </a:r>
            <a:r>
              <a:rPr lang="en-US" sz="3600" b="1" dirty="0" smtClean="0">
                <a:solidFill>
                  <a:srgbClr val="FFFF00"/>
                </a:solidFill>
                <a:effectLst>
                  <a:outerShdw blurRad="38100" dist="38100" dir="2700000" algn="tl">
                    <a:srgbClr val="000000">
                      <a:alpha val="43137"/>
                    </a:srgbClr>
                  </a:outerShdw>
                </a:effectLst>
              </a:rPr>
              <a:t>your </a:t>
            </a:r>
            <a:r>
              <a:rPr lang="en-US" sz="3600" b="1" dirty="0">
                <a:solidFill>
                  <a:srgbClr val="FFFF00"/>
                </a:solidFill>
                <a:effectLst>
                  <a:outerShdw blurRad="38100" dist="38100" dir="2700000" algn="tl">
                    <a:srgbClr val="000000">
                      <a:alpha val="43137"/>
                    </a:srgbClr>
                  </a:outerShdw>
                </a:effectLst>
              </a:rPr>
              <a:t>name</a:t>
            </a:r>
            <a:r>
              <a:rPr lang="en-US" sz="3600" b="1" dirty="0" smtClean="0">
                <a:solidFill>
                  <a:srgbClr val="FFFF00"/>
                </a:solidFill>
                <a:effectLst>
                  <a:outerShdw blurRad="38100" dist="38100" dir="2700000" algn="tl">
                    <a:srgbClr val="000000">
                      <a:alpha val="43137"/>
                    </a:srgbClr>
                  </a:outerShdw>
                </a:effectLst>
              </a:rPr>
              <a:t>)</a:t>
            </a:r>
          </a:p>
          <a:p>
            <a:endParaRPr lang="en-US" sz="2400" b="1" dirty="0">
              <a:solidFill>
                <a:srgbClr val="FFFF00"/>
              </a:solidFill>
              <a:effectLst>
                <a:outerShdw blurRad="38100" dist="38100" dir="2700000" algn="tl">
                  <a:srgbClr val="000000">
                    <a:alpha val="43137"/>
                  </a:srgbClr>
                </a:outerShdw>
              </a:effectLst>
            </a:endParaRPr>
          </a:p>
          <a:p>
            <a:r>
              <a:rPr lang="en-US" sz="3600" dirty="0" smtClean="0">
                <a:solidFill>
                  <a:schemeClr val="bg1"/>
                </a:solidFill>
              </a:rPr>
              <a:t>Your </a:t>
            </a:r>
            <a:r>
              <a:rPr lang="en-US" sz="3600" dirty="0">
                <a:solidFill>
                  <a:schemeClr val="bg1"/>
                </a:solidFill>
              </a:rPr>
              <a:t>kingdom come </a:t>
            </a:r>
            <a:endParaRPr lang="en-US" sz="3600" dirty="0" smtClean="0">
              <a:solidFill>
                <a:schemeClr val="bg1"/>
              </a:solidFill>
            </a:endParaRPr>
          </a:p>
          <a:p>
            <a:r>
              <a:rPr lang="en-US" sz="3600" b="1" dirty="0" smtClean="0">
                <a:solidFill>
                  <a:srgbClr val="FFFF00"/>
                </a:solidFill>
                <a:effectLst>
                  <a:outerShdw blurRad="38100" dist="38100" dir="2700000" algn="tl">
                    <a:srgbClr val="000000">
                      <a:alpha val="43137"/>
                    </a:srgbClr>
                  </a:outerShdw>
                </a:effectLst>
              </a:rPr>
              <a:t>     (</a:t>
            </a:r>
            <a:r>
              <a:rPr lang="en-US" sz="3600" b="1" dirty="0">
                <a:solidFill>
                  <a:srgbClr val="FFFF00"/>
                </a:solidFill>
                <a:effectLst>
                  <a:outerShdw blurRad="38100" dist="38100" dir="2700000" algn="tl">
                    <a:srgbClr val="000000">
                      <a:alpha val="43137"/>
                    </a:srgbClr>
                  </a:outerShdw>
                </a:effectLst>
              </a:rPr>
              <a:t>Your Kingdom come)</a:t>
            </a:r>
          </a:p>
          <a:p>
            <a:r>
              <a:rPr lang="en-US" sz="3600" dirty="0">
                <a:solidFill>
                  <a:schemeClr val="bg1"/>
                </a:solidFill>
              </a:rPr>
              <a:t>Your will be done </a:t>
            </a:r>
            <a:endParaRPr lang="en-US" sz="3600" dirty="0" smtClean="0">
              <a:solidFill>
                <a:schemeClr val="bg1"/>
              </a:solidFill>
            </a:endParaRPr>
          </a:p>
          <a:p>
            <a:r>
              <a:rPr lang="en-US" sz="3600" b="1" dirty="0" smtClean="0">
                <a:solidFill>
                  <a:srgbClr val="FFFF00"/>
                </a:solidFill>
                <a:effectLst>
                  <a:outerShdw blurRad="38100" dist="38100" dir="2700000" algn="tl">
                    <a:srgbClr val="000000">
                      <a:alpha val="43137"/>
                    </a:srgbClr>
                  </a:outerShdw>
                </a:effectLst>
              </a:rPr>
              <a:t>     (</a:t>
            </a:r>
            <a:r>
              <a:rPr lang="en-US" sz="3600" b="1" dirty="0">
                <a:solidFill>
                  <a:srgbClr val="FFFF00"/>
                </a:solidFill>
                <a:effectLst>
                  <a:outerShdw blurRad="38100" dist="38100" dir="2700000" algn="tl">
                    <a:srgbClr val="000000">
                      <a:alpha val="43137"/>
                    </a:srgbClr>
                  </a:outerShdw>
                </a:effectLst>
              </a:rPr>
              <a:t>Your will be done)</a:t>
            </a:r>
          </a:p>
          <a:p>
            <a:r>
              <a:rPr lang="en-US" sz="3600" dirty="0">
                <a:solidFill>
                  <a:schemeClr val="bg1"/>
                </a:solidFill>
              </a:rPr>
              <a:t>On earth </a:t>
            </a:r>
            <a:r>
              <a:rPr lang="en-US" sz="3600" b="1" dirty="0">
                <a:solidFill>
                  <a:srgbClr val="FFFF00"/>
                </a:solidFill>
                <a:effectLst>
                  <a:outerShdw blurRad="38100" dist="38100" dir="2700000" algn="tl">
                    <a:srgbClr val="000000">
                      <a:alpha val="43137"/>
                    </a:srgbClr>
                  </a:outerShdw>
                </a:effectLst>
              </a:rPr>
              <a:t>(on earth)</a:t>
            </a:r>
          </a:p>
          <a:p>
            <a:r>
              <a:rPr lang="en-US" sz="3600" dirty="0">
                <a:solidFill>
                  <a:schemeClr val="bg1"/>
                </a:solidFill>
              </a:rPr>
              <a:t>As in heaven </a:t>
            </a:r>
            <a:r>
              <a:rPr lang="en-US" sz="3600" b="1" dirty="0">
                <a:solidFill>
                  <a:srgbClr val="FFFF00"/>
                </a:solidFill>
                <a:effectLst>
                  <a:outerShdw blurRad="38100" dist="38100" dir="2700000" algn="tl">
                    <a:srgbClr val="000000">
                      <a:alpha val="43137"/>
                    </a:srgbClr>
                  </a:outerShdw>
                </a:effectLst>
              </a:rPr>
              <a:t>(as in heaven)</a:t>
            </a:r>
          </a:p>
          <a:p>
            <a:r>
              <a:rPr lang="en-US" sz="3600" b="1" dirty="0">
                <a:solidFill>
                  <a:srgbClr val="FFFF00"/>
                </a:solidFill>
                <a:effectLst>
                  <a:outerShdw blurRad="38100" dist="38100" dir="2700000" algn="tl">
                    <a:srgbClr val="000000">
                      <a:alpha val="43137"/>
                    </a:srgbClr>
                  </a:outerShdw>
                </a:effectLst>
              </a:rPr>
              <a:t> </a:t>
            </a:r>
          </a:p>
        </p:txBody>
      </p:sp>
    </p:spTree>
    <p:extLst>
      <p:ext uri="{BB962C8B-B14F-4D97-AF65-F5344CB8AC3E}">
        <p14:creationId xmlns:p14="http://schemas.microsoft.com/office/powerpoint/2010/main" val="13596742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455"/>
            <a:ext cx="8229600" cy="1143000"/>
          </a:xfrm>
        </p:spPr>
        <p:txBody>
          <a:bodyPr/>
          <a:lstStyle/>
          <a:p>
            <a:r>
              <a:rPr lang="en-US" b="1" dirty="0" smtClean="0">
                <a:solidFill>
                  <a:schemeClr val="bg1"/>
                </a:solidFill>
                <a:effectLst>
                  <a:outerShdw blurRad="38100" dist="38100" dir="2700000" algn="tl">
                    <a:srgbClr val="000000">
                      <a:alpha val="43137"/>
                    </a:srgbClr>
                  </a:outerShdw>
                </a:effectLst>
                <a:latin typeface="Times New Roman"/>
                <a:cs typeface="Times New Roman"/>
              </a:rPr>
              <a:t>Gathering Music</a:t>
            </a:r>
            <a:endParaRPr lang="en-US" b="1" dirty="0">
              <a:solidFill>
                <a:schemeClr val="bg1"/>
              </a:solidFill>
              <a:effectLst>
                <a:outerShdw blurRad="38100" dist="38100" dir="2700000" algn="tl">
                  <a:srgbClr val="000000">
                    <a:alpha val="43137"/>
                  </a:srgbClr>
                </a:outerShdw>
              </a:effectLst>
              <a:latin typeface="Times New Roman"/>
              <a:cs typeface="Times New Roman"/>
            </a:endParaRPr>
          </a:p>
        </p:txBody>
      </p:sp>
      <p:sp>
        <p:nvSpPr>
          <p:cNvPr id="3" name="Content Placeholder 2"/>
          <p:cNvSpPr>
            <a:spLocks noGrp="1"/>
          </p:cNvSpPr>
          <p:nvPr>
            <p:ph idx="1"/>
          </p:nvPr>
        </p:nvSpPr>
        <p:spPr>
          <a:xfrm>
            <a:off x="457200" y="1409549"/>
            <a:ext cx="8229600" cy="4259628"/>
          </a:xfrm>
        </p:spPr>
        <p:txBody>
          <a:bodyPr>
            <a:normAutofit fontScale="62500" lnSpcReduction="20000"/>
          </a:bodyPr>
          <a:lstStyle/>
          <a:p>
            <a:pPr marL="0" indent="0" algn="ctr">
              <a:buNone/>
            </a:pPr>
            <a:endParaRPr lang="en-US" sz="3600" b="1" i="1" dirty="0" smtClean="0">
              <a:solidFill>
                <a:schemeClr val="bg1"/>
              </a:solidFill>
              <a:effectLst>
                <a:outerShdw blurRad="38100" dist="38100" dir="2700000" algn="tl">
                  <a:srgbClr val="000000">
                    <a:alpha val="43137"/>
                  </a:srgbClr>
                </a:outerShdw>
              </a:effectLst>
              <a:latin typeface="Times New Roman"/>
              <a:cs typeface="Times New Roman"/>
            </a:endParaRPr>
          </a:p>
          <a:p>
            <a:pPr marL="0" indent="0" algn="ctr">
              <a:buNone/>
            </a:pPr>
            <a:endParaRPr lang="en-US" sz="3600" b="1" i="1" dirty="0">
              <a:solidFill>
                <a:schemeClr val="bg1"/>
              </a:solidFill>
              <a:effectLst>
                <a:outerShdw blurRad="38100" dist="38100" dir="2700000" algn="tl">
                  <a:srgbClr val="000000">
                    <a:alpha val="43137"/>
                  </a:srgbClr>
                </a:outerShdw>
              </a:effectLst>
              <a:latin typeface="Times New Roman"/>
              <a:cs typeface="Times New Roman"/>
            </a:endParaRPr>
          </a:p>
          <a:p>
            <a:pPr marL="0" indent="0" algn="ctr">
              <a:buNone/>
            </a:pPr>
            <a:r>
              <a:rPr lang="en-US" sz="5800" b="1" dirty="0" smtClean="0">
                <a:solidFill>
                  <a:schemeClr val="bg1"/>
                </a:solidFill>
                <a:effectLst>
                  <a:outerShdw blurRad="38100" dist="38100" dir="2700000" algn="tl">
                    <a:srgbClr val="000000">
                      <a:alpha val="43137"/>
                    </a:srgbClr>
                  </a:outerShdw>
                </a:effectLst>
                <a:latin typeface="Times New Roman"/>
                <a:cs typeface="Times New Roman"/>
              </a:rPr>
              <a:t>He’s Got the Whole World in His Hands</a:t>
            </a:r>
          </a:p>
          <a:p>
            <a:pPr marL="0" indent="0" algn="ctr">
              <a:buNone/>
            </a:pPr>
            <a:endParaRPr lang="en-US" sz="5800" b="1" dirty="0" smtClean="0">
              <a:solidFill>
                <a:schemeClr val="bg1"/>
              </a:solidFill>
              <a:effectLst>
                <a:outerShdw blurRad="38100" dist="38100" dir="2700000" algn="tl">
                  <a:srgbClr val="000000">
                    <a:alpha val="43137"/>
                  </a:srgbClr>
                </a:outerShdw>
              </a:effectLst>
              <a:latin typeface="Times New Roman"/>
              <a:cs typeface="Times New Roman"/>
            </a:endParaRPr>
          </a:p>
          <a:p>
            <a:pPr marL="0" indent="0" algn="ctr">
              <a:buNone/>
            </a:pPr>
            <a:r>
              <a:rPr lang="en-US" sz="5800" b="1" dirty="0" smtClean="0">
                <a:solidFill>
                  <a:schemeClr val="bg1"/>
                </a:solidFill>
                <a:effectLst>
                  <a:outerShdw blurRad="38100" dist="38100" dir="2700000" algn="tl">
                    <a:srgbClr val="000000">
                      <a:alpha val="43137"/>
                    </a:srgbClr>
                  </a:outerShdw>
                </a:effectLst>
                <a:latin typeface="Times New Roman"/>
                <a:cs typeface="Times New Roman"/>
              </a:rPr>
              <a:t>Peace Like a River</a:t>
            </a:r>
          </a:p>
          <a:p>
            <a:pPr marL="0" indent="0" algn="ctr">
              <a:buNone/>
            </a:pPr>
            <a:endParaRPr lang="en-US" sz="5800" b="1" dirty="0">
              <a:solidFill>
                <a:schemeClr val="bg1"/>
              </a:solidFill>
              <a:effectLst>
                <a:outerShdw blurRad="38100" dist="38100" dir="2700000" algn="tl">
                  <a:srgbClr val="000000">
                    <a:alpha val="43137"/>
                  </a:srgbClr>
                </a:outerShdw>
              </a:effectLst>
              <a:latin typeface="Times New Roman"/>
              <a:cs typeface="Times New Roman"/>
            </a:endParaRPr>
          </a:p>
          <a:p>
            <a:pPr marL="0" indent="0" algn="ctr">
              <a:buNone/>
            </a:pPr>
            <a:r>
              <a:rPr lang="en-US" sz="5800" b="1" dirty="0" smtClean="0">
                <a:solidFill>
                  <a:schemeClr val="bg1"/>
                </a:solidFill>
                <a:effectLst>
                  <a:outerShdw blurRad="38100" dist="38100" dir="2700000" algn="tl">
                    <a:srgbClr val="000000">
                      <a:alpha val="43137"/>
                    </a:srgbClr>
                  </a:outerShdw>
                </a:effectLst>
                <a:latin typeface="Times New Roman"/>
                <a:cs typeface="Times New Roman"/>
              </a:rPr>
              <a:t>Jesus Loves Me</a:t>
            </a:r>
            <a:endParaRPr lang="en-US" sz="5800" b="1" dirty="0">
              <a:solidFill>
                <a:schemeClr val="bg1"/>
              </a:solidFill>
              <a:effectLst>
                <a:outerShdw blurRad="38100" dist="38100" dir="2700000" algn="tl">
                  <a:srgbClr val="000000">
                    <a:alpha val="43137"/>
                  </a:srgbClr>
                </a:outerShdw>
              </a:effectLst>
              <a:latin typeface="Times New Roman"/>
              <a:cs typeface="Times New Roman"/>
            </a:endParaRPr>
          </a:p>
        </p:txBody>
      </p:sp>
    </p:spTree>
    <p:extLst>
      <p:ext uri="{BB962C8B-B14F-4D97-AF65-F5344CB8AC3E}">
        <p14:creationId xmlns:p14="http://schemas.microsoft.com/office/powerpoint/2010/main" val="17847519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66491" y="591003"/>
            <a:ext cx="6454084" cy="5632312"/>
          </a:xfrm>
          <a:prstGeom prst="rect">
            <a:avLst/>
          </a:prstGeom>
        </p:spPr>
        <p:txBody>
          <a:bodyPr wrap="square">
            <a:spAutoFit/>
          </a:bodyPr>
          <a:lstStyle/>
          <a:p>
            <a:r>
              <a:rPr lang="en-US" sz="3600" dirty="0">
                <a:solidFill>
                  <a:schemeClr val="bg1"/>
                </a:solidFill>
              </a:rPr>
              <a:t>Give us this day </a:t>
            </a:r>
            <a:endParaRPr lang="en-US" sz="3600" dirty="0" smtClean="0">
              <a:solidFill>
                <a:schemeClr val="bg1"/>
              </a:solidFill>
            </a:endParaRPr>
          </a:p>
          <a:p>
            <a:r>
              <a:rPr lang="en-US" sz="3600" b="1" dirty="0">
                <a:solidFill>
                  <a:schemeClr val="bg1"/>
                </a:solidFill>
                <a:effectLst>
                  <a:outerShdw blurRad="38100" dist="38100" dir="2700000" algn="tl">
                    <a:srgbClr val="000000">
                      <a:alpha val="43137"/>
                    </a:srgbClr>
                  </a:outerShdw>
                </a:effectLst>
              </a:rPr>
              <a:t> </a:t>
            </a:r>
            <a:r>
              <a:rPr lang="en-US" sz="3600" b="1" dirty="0" smtClean="0">
                <a:solidFill>
                  <a:schemeClr val="bg1"/>
                </a:solidFill>
                <a:effectLst>
                  <a:outerShdw blurRad="38100" dist="38100" dir="2700000" algn="tl">
                    <a:srgbClr val="000000">
                      <a:alpha val="43137"/>
                    </a:srgbClr>
                  </a:outerShdw>
                </a:effectLst>
              </a:rPr>
              <a:t>   </a:t>
            </a:r>
            <a:r>
              <a:rPr lang="en-US" sz="3600" b="1" dirty="0" smtClean="0">
                <a:solidFill>
                  <a:srgbClr val="FFFF00"/>
                </a:solidFill>
                <a:effectLst>
                  <a:outerShdw blurRad="38100" dist="38100" dir="2700000" algn="tl">
                    <a:srgbClr val="000000">
                      <a:alpha val="43137"/>
                    </a:srgbClr>
                  </a:outerShdw>
                </a:effectLst>
              </a:rPr>
              <a:t>(</a:t>
            </a:r>
            <a:r>
              <a:rPr lang="en-US" sz="3600" b="1" dirty="0">
                <a:solidFill>
                  <a:srgbClr val="FFFF00"/>
                </a:solidFill>
                <a:effectLst>
                  <a:outerShdw blurRad="38100" dist="38100" dir="2700000" algn="tl">
                    <a:srgbClr val="000000">
                      <a:alpha val="43137"/>
                    </a:srgbClr>
                  </a:outerShdw>
                </a:effectLst>
              </a:rPr>
              <a:t>Give us this day)</a:t>
            </a:r>
          </a:p>
          <a:p>
            <a:r>
              <a:rPr lang="en-US" sz="3600" dirty="0">
                <a:solidFill>
                  <a:schemeClr val="bg1"/>
                </a:solidFill>
              </a:rPr>
              <a:t>Our daily bread </a:t>
            </a:r>
            <a:endParaRPr lang="en-US" sz="3600" dirty="0" smtClean="0">
              <a:solidFill>
                <a:schemeClr val="bg1"/>
              </a:solidFill>
            </a:endParaRPr>
          </a:p>
          <a:p>
            <a:r>
              <a:rPr lang="en-US" sz="3600" b="1" dirty="0">
                <a:solidFill>
                  <a:schemeClr val="bg1"/>
                </a:solidFill>
                <a:effectLst>
                  <a:outerShdw blurRad="38100" dist="38100" dir="2700000" algn="tl">
                    <a:srgbClr val="000000">
                      <a:alpha val="43137"/>
                    </a:srgbClr>
                  </a:outerShdw>
                </a:effectLst>
              </a:rPr>
              <a:t> </a:t>
            </a:r>
            <a:r>
              <a:rPr lang="en-US" sz="3600" b="1" dirty="0" smtClean="0">
                <a:solidFill>
                  <a:schemeClr val="bg1"/>
                </a:solidFill>
                <a:effectLst>
                  <a:outerShdw blurRad="38100" dist="38100" dir="2700000" algn="tl">
                    <a:srgbClr val="000000">
                      <a:alpha val="43137"/>
                    </a:srgbClr>
                  </a:outerShdw>
                </a:effectLst>
              </a:rPr>
              <a:t>   </a:t>
            </a:r>
            <a:r>
              <a:rPr lang="en-US" sz="3600" b="1" dirty="0" smtClean="0">
                <a:solidFill>
                  <a:srgbClr val="FFFF00"/>
                </a:solidFill>
                <a:effectLst>
                  <a:outerShdw blurRad="38100" dist="38100" dir="2700000" algn="tl">
                    <a:srgbClr val="000000">
                      <a:alpha val="43137"/>
                    </a:srgbClr>
                  </a:outerShdw>
                </a:effectLst>
              </a:rPr>
              <a:t>(</a:t>
            </a:r>
            <a:r>
              <a:rPr lang="en-US" sz="3600" b="1" dirty="0">
                <a:solidFill>
                  <a:srgbClr val="FFFF00"/>
                </a:solidFill>
                <a:effectLst>
                  <a:outerShdw blurRad="38100" dist="38100" dir="2700000" algn="tl">
                    <a:srgbClr val="000000">
                      <a:alpha val="43137"/>
                    </a:srgbClr>
                  </a:outerShdw>
                </a:effectLst>
              </a:rPr>
              <a:t>our daily bread)</a:t>
            </a:r>
          </a:p>
          <a:p>
            <a:r>
              <a:rPr lang="en-US" sz="3600" dirty="0">
                <a:solidFill>
                  <a:schemeClr val="bg1"/>
                </a:solidFill>
              </a:rPr>
              <a:t>And forgive us our sins </a:t>
            </a:r>
            <a:endParaRPr lang="en-US" sz="3600" dirty="0" smtClean="0">
              <a:solidFill>
                <a:schemeClr val="bg1"/>
              </a:solidFill>
            </a:endParaRPr>
          </a:p>
          <a:p>
            <a:r>
              <a:rPr lang="en-US" sz="3600" b="1" dirty="0" smtClean="0">
                <a:solidFill>
                  <a:srgbClr val="FFFF00"/>
                </a:solidFill>
                <a:effectLst>
                  <a:outerShdw blurRad="38100" dist="38100" dir="2700000" algn="tl">
                    <a:srgbClr val="000000">
                      <a:alpha val="43137"/>
                    </a:srgbClr>
                  </a:outerShdw>
                </a:effectLst>
              </a:rPr>
              <a:t>    (</a:t>
            </a:r>
            <a:r>
              <a:rPr lang="en-US" sz="3600" b="1" dirty="0">
                <a:solidFill>
                  <a:srgbClr val="FFFF00"/>
                </a:solidFill>
                <a:effectLst>
                  <a:outerShdw blurRad="38100" dist="38100" dir="2700000" algn="tl">
                    <a:srgbClr val="000000">
                      <a:alpha val="43137"/>
                    </a:srgbClr>
                  </a:outerShdw>
                </a:effectLst>
              </a:rPr>
              <a:t>and forgive our sins)</a:t>
            </a:r>
          </a:p>
          <a:p>
            <a:r>
              <a:rPr lang="en-US" sz="3600" dirty="0">
                <a:solidFill>
                  <a:schemeClr val="bg1"/>
                </a:solidFill>
              </a:rPr>
              <a:t>As we forgive those </a:t>
            </a:r>
            <a:endParaRPr lang="en-US" sz="3600" dirty="0" smtClean="0">
              <a:solidFill>
                <a:schemeClr val="bg1"/>
              </a:solidFill>
            </a:endParaRPr>
          </a:p>
          <a:p>
            <a:r>
              <a:rPr lang="en-US" sz="3600" b="1" dirty="0" smtClean="0">
                <a:solidFill>
                  <a:srgbClr val="FFFF00"/>
                </a:solidFill>
                <a:effectLst>
                  <a:outerShdw blurRad="38100" dist="38100" dir="2700000" algn="tl">
                    <a:srgbClr val="000000">
                      <a:alpha val="43137"/>
                    </a:srgbClr>
                  </a:outerShdw>
                </a:effectLst>
              </a:rPr>
              <a:t>    (</a:t>
            </a:r>
            <a:r>
              <a:rPr lang="en-US" sz="3600" b="1" dirty="0">
                <a:solidFill>
                  <a:srgbClr val="FFFF00"/>
                </a:solidFill>
                <a:effectLst>
                  <a:outerShdw blurRad="38100" dist="38100" dir="2700000" algn="tl">
                    <a:srgbClr val="000000">
                      <a:alpha val="43137"/>
                    </a:srgbClr>
                  </a:outerShdw>
                </a:effectLst>
              </a:rPr>
              <a:t>as we forgive those)</a:t>
            </a:r>
          </a:p>
          <a:p>
            <a:r>
              <a:rPr lang="en-US" sz="3600" dirty="0">
                <a:solidFill>
                  <a:schemeClr val="bg1"/>
                </a:solidFill>
              </a:rPr>
              <a:t>Who sin against us </a:t>
            </a:r>
            <a:endParaRPr lang="en-US" sz="3600" dirty="0" smtClean="0">
              <a:solidFill>
                <a:schemeClr val="bg1"/>
              </a:solidFill>
            </a:endParaRPr>
          </a:p>
          <a:p>
            <a:r>
              <a:rPr lang="en-US" sz="3600" b="1" dirty="0" smtClean="0">
                <a:solidFill>
                  <a:srgbClr val="FFFF00"/>
                </a:solidFill>
                <a:effectLst>
                  <a:outerShdw blurRad="38100" dist="38100" dir="2700000" algn="tl">
                    <a:srgbClr val="000000">
                      <a:alpha val="43137"/>
                    </a:srgbClr>
                  </a:outerShdw>
                </a:effectLst>
              </a:rPr>
              <a:t>    (</a:t>
            </a:r>
            <a:r>
              <a:rPr lang="en-US" sz="3600" b="1" dirty="0">
                <a:solidFill>
                  <a:srgbClr val="FFFF00"/>
                </a:solidFill>
                <a:effectLst>
                  <a:outerShdw blurRad="38100" dist="38100" dir="2700000" algn="tl">
                    <a:srgbClr val="000000">
                      <a:alpha val="43137"/>
                    </a:srgbClr>
                  </a:outerShdw>
                </a:effectLst>
              </a:rPr>
              <a:t>who sin against us</a:t>
            </a:r>
            <a:r>
              <a:rPr lang="en-US" sz="3600" b="1" dirty="0" smtClean="0">
                <a:solidFill>
                  <a:srgbClr val="FFFF00"/>
                </a:solidFill>
                <a:effectLst>
                  <a:outerShdw blurRad="38100" dist="38100" dir="2700000" algn="tl">
                    <a:srgbClr val="000000">
                      <a:alpha val="43137"/>
                    </a:srgbClr>
                  </a:outerShdw>
                </a:effectLst>
              </a:rPr>
              <a:t>)</a:t>
            </a:r>
            <a:endParaRPr lang="en-US" sz="3600" b="1" dirty="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5869151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78195" y="1309155"/>
            <a:ext cx="6866467" cy="5078314"/>
          </a:xfrm>
          <a:prstGeom prst="rect">
            <a:avLst/>
          </a:prstGeom>
        </p:spPr>
        <p:txBody>
          <a:bodyPr wrap="square">
            <a:spAutoFit/>
          </a:bodyPr>
          <a:lstStyle/>
          <a:p>
            <a:r>
              <a:rPr lang="en-US" sz="3600" dirty="0">
                <a:solidFill>
                  <a:schemeClr val="bg1"/>
                </a:solidFill>
              </a:rPr>
              <a:t>Save us from the time </a:t>
            </a:r>
          </a:p>
          <a:p>
            <a:r>
              <a:rPr lang="en-US" sz="3600" b="1" dirty="0" smtClean="0">
                <a:solidFill>
                  <a:srgbClr val="FFFF00"/>
                </a:solidFill>
                <a:effectLst>
                  <a:outerShdw blurRad="38100" dist="38100" dir="2700000" algn="tl">
                    <a:srgbClr val="000000">
                      <a:alpha val="43137"/>
                    </a:srgbClr>
                  </a:outerShdw>
                </a:effectLst>
              </a:rPr>
              <a:t>    (</a:t>
            </a:r>
            <a:r>
              <a:rPr lang="en-US" sz="3600" b="1" dirty="0">
                <a:solidFill>
                  <a:srgbClr val="FFFF00"/>
                </a:solidFill>
                <a:effectLst>
                  <a:outerShdw blurRad="38100" dist="38100" dir="2700000" algn="tl">
                    <a:srgbClr val="000000">
                      <a:alpha val="43137"/>
                    </a:srgbClr>
                  </a:outerShdw>
                </a:effectLst>
              </a:rPr>
              <a:t>save us from the time)</a:t>
            </a:r>
          </a:p>
          <a:p>
            <a:r>
              <a:rPr lang="en-US" sz="3600" dirty="0">
                <a:solidFill>
                  <a:schemeClr val="bg1"/>
                </a:solidFill>
              </a:rPr>
              <a:t>Of trial </a:t>
            </a:r>
            <a:endParaRPr lang="en-US" sz="3600" dirty="0" smtClean="0">
              <a:solidFill>
                <a:schemeClr val="bg1"/>
              </a:solidFill>
            </a:endParaRPr>
          </a:p>
          <a:p>
            <a:r>
              <a:rPr lang="en-US" sz="3600" b="1" dirty="0">
                <a:solidFill>
                  <a:schemeClr val="bg1"/>
                </a:solidFill>
                <a:effectLst>
                  <a:outerShdw blurRad="38100" dist="38100" dir="2700000" algn="tl">
                    <a:srgbClr val="000000">
                      <a:alpha val="43137"/>
                    </a:srgbClr>
                  </a:outerShdw>
                </a:effectLst>
              </a:rPr>
              <a:t> </a:t>
            </a:r>
            <a:r>
              <a:rPr lang="en-US" sz="3600" b="1" dirty="0" smtClean="0">
                <a:solidFill>
                  <a:schemeClr val="bg1"/>
                </a:solidFill>
                <a:effectLst>
                  <a:outerShdw blurRad="38100" dist="38100" dir="2700000" algn="tl">
                    <a:srgbClr val="000000">
                      <a:alpha val="43137"/>
                    </a:srgbClr>
                  </a:outerShdw>
                </a:effectLst>
              </a:rPr>
              <a:t>   </a:t>
            </a:r>
            <a:r>
              <a:rPr lang="en-US" sz="3600" b="1" dirty="0" smtClean="0">
                <a:solidFill>
                  <a:srgbClr val="FFFF00"/>
                </a:solidFill>
                <a:effectLst>
                  <a:outerShdw blurRad="38100" dist="38100" dir="2700000" algn="tl">
                    <a:srgbClr val="000000">
                      <a:alpha val="43137"/>
                    </a:srgbClr>
                  </a:outerShdw>
                </a:effectLst>
              </a:rPr>
              <a:t>(</a:t>
            </a:r>
            <a:r>
              <a:rPr lang="en-US" sz="3600" b="1" dirty="0">
                <a:solidFill>
                  <a:srgbClr val="FFFF00"/>
                </a:solidFill>
                <a:effectLst>
                  <a:outerShdw blurRad="38100" dist="38100" dir="2700000" algn="tl">
                    <a:srgbClr val="000000">
                      <a:alpha val="43137"/>
                    </a:srgbClr>
                  </a:outerShdw>
                </a:effectLst>
              </a:rPr>
              <a:t>of trial)</a:t>
            </a:r>
          </a:p>
          <a:p>
            <a:r>
              <a:rPr lang="en-US" sz="3600" dirty="0">
                <a:solidFill>
                  <a:schemeClr val="bg1"/>
                </a:solidFill>
              </a:rPr>
              <a:t>And deliver us </a:t>
            </a:r>
            <a:endParaRPr lang="en-US" sz="3600" dirty="0" smtClean="0">
              <a:solidFill>
                <a:schemeClr val="bg1"/>
              </a:solidFill>
            </a:endParaRPr>
          </a:p>
          <a:p>
            <a:r>
              <a:rPr lang="en-US" sz="3600" b="1" dirty="0" smtClean="0">
                <a:solidFill>
                  <a:srgbClr val="FFFF00"/>
                </a:solidFill>
                <a:effectLst>
                  <a:outerShdw blurRad="38100" dist="38100" dir="2700000" algn="tl">
                    <a:srgbClr val="000000">
                      <a:alpha val="43137"/>
                    </a:srgbClr>
                  </a:outerShdw>
                </a:effectLst>
              </a:rPr>
              <a:t>    (</a:t>
            </a:r>
            <a:r>
              <a:rPr lang="en-US" sz="3600" b="1" dirty="0">
                <a:solidFill>
                  <a:srgbClr val="FFFF00"/>
                </a:solidFill>
                <a:effectLst>
                  <a:outerShdw blurRad="38100" dist="38100" dir="2700000" algn="tl">
                    <a:srgbClr val="000000">
                      <a:alpha val="43137"/>
                    </a:srgbClr>
                  </a:outerShdw>
                </a:effectLst>
              </a:rPr>
              <a:t>and deliver </a:t>
            </a:r>
            <a:r>
              <a:rPr lang="en-US" sz="3600" b="1" dirty="0" smtClean="0">
                <a:solidFill>
                  <a:srgbClr val="FFFF00"/>
                </a:solidFill>
                <a:effectLst>
                  <a:outerShdw blurRad="38100" dist="38100" dir="2700000" algn="tl">
                    <a:srgbClr val="000000">
                      <a:alpha val="43137"/>
                    </a:srgbClr>
                  </a:outerShdw>
                </a:effectLst>
              </a:rPr>
              <a:t>us) </a:t>
            </a:r>
            <a:endParaRPr lang="en-US" sz="3600" dirty="0" smtClean="0">
              <a:solidFill>
                <a:schemeClr val="bg1"/>
              </a:solidFill>
            </a:endParaRPr>
          </a:p>
          <a:p>
            <a:r>
              <a:rPr lang="en-US" sz="3600" dirty="0" smtClean="0">
                <a:solidFill>
                  <a:schemeClr val="bg1"/>
                </a:solidFill>
              </a:rPr>
              <a:t>from </a:t>
            </a:r>
            <a:r>
              <a:rPr lang="en-US" sz="3600" dirty="0">
                <a:solidFill>
                  <a:schemeClr val="bg1"/>
                </a:solidFill>
              </a:rPr>
              <a:t>evil </a:t>
            </a:r>
          </a:p>
          <a:p>
            <a:r>
              <a:rPr lang="en-US" sz="3600" b="1" dirty="0" smtClean="0">
                <a:solidFill>
                  <a:srgbClr val="FFFF00"/>
                </a:solidFill>
                <a:effectLst>
                  <a:outerShdw blurRad="38100" dist="38100" dir="2700000" algn="tl">
                    <a:srgbClr val="000000">
                      <a:alpha val="43137"/>
                    </a:srgbClr>
                  </a:outerShdw>
                </a:effectLst>
              </a:rPr>
              <a:t>    (from evil)</a:t>
            </a:r>
            <a:endParaRPr lang="en-US" b="1" dirty="0" smtClean="0">
              <a:solidFill>
                <a:srgbClr val="FFFF00"/>
              </a:solidFill>
              <a:effectLst>
                <a:outerShdw blurRad="38100" dist="38100" dir="2700000" algn="tl">
                  <a:srgbClr val="000000">
                    <a:alpha val="43137"/>
                  </a:srgbClr>
                </a:outerShdw>
              </a:effectLst>
            </a:endParaRPr>
          </a:p>
          <a:p>
            <a:endParaRPr lang="en-US" sz="3600" b="1" dirty="0" smtClean="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361404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91160" y="414417"/>
            <a:ext cx="9113240" cy="6186310"/>
          </a:xfrm>
          <a:prstGeom prst="rect">
            <a:avLst/>
          </a:prstGeom>
        </p:spPr>
        <p:txBody>
          <a:bodyPr wrap="square">
            <a:spAutoFit/>
          </a:bodyPr>
          <a:lstStyle/>
          <a:p>
            <a:r>
              <a:rPr lang="en-US" sz="3600" dirty="0" smtClean="0">
                <a:solidFill>
                  <a:schemeClr val="bg1"/>
                </a:solidFill>
              </a:rPr>
              <a:t>      For </a:t>
            </a:r>
            <a:r>
              <a:rPr lang="en-US" sz="3600" dirty="0">
                <a:solidFill>
                  <a:schemeClr val="bg1"/>
                </a:solidFill>
              </a:rPr>
              <a:t>the kingdom and the power </a:t>
            </a:r>
            <a:endParaRPr lang="en-US" sz="3600" dirty="0" smtClean="0">
              <a:solidFill>
                <a:schemeClr val="bg1"/>
              </a:solidFill>
            </a:endParaRPr>
          </a:p>
          <a:p>
            <a:r>
              <a:rPr lang="en-US" sz="3600" dirty="0">
                <a:solidFill>
                  <a:schemeClr val="bg1"/>
                </a:solidFill>
              </a:rPr>
              <a:t> </a:t>
            </a:r>
            <a:r>
              <a:rPr lang="en-US" sz="3600" dirty="0" smtClean="0">
                <a:solidFill>
                  <a:schemeClr val="bg1"/>
                </a:solidFill>
              </a:rPr>
              <a:t>     and the </a:t>
            </a:r>
            <a:r>
              <a:rPr lang="en-US" sz="3600" dirty="0">
                <a:solidFill>
                  <a:schemeClr val="bg1"/>
                </a:solidFill>
              </a:rPr>
              <a:t>glory are yours </a:t>
            </a:r>
            <a:r>
              <a:rPr lang="en-US" sz="3600" dirty="0" smtClean="0">
                <a:solidFill>
                  <a:schemeClr val="bg1"/>
                </a:solidFill>
              </a:rPr>
              <a:t>forever,</a:t>
            </a:r>
            <a:endParaRPr lang="en-US" sz="3600" dirty="0">
              <a:solidFill>
                <a:schemeClr val="bg1"/>
              </a:solidFill>
            </a:endParaRPr>
          </a:p>
          <a:p>
            <a:r>
              <a:rPr lang="en-US" sz="3600" b="1" dirty="0" smtClean="0">
                <a:solidFill>
                  <a:srgbClr val="FFFF00"/>
                </a:solidFill>
                <a:effectLst>
                  <a:outerShdw blurRad="38100" dist="38100" dir="2700000" algn="tl">
                    <a:srgbClr val="000000">
                      <a:alpha val="43137"/>
                    </a:srgbClr>
                  </a:outerShdw>
                </a:effectLst>
              </a:rPr>
              <a:t>    (</a:t>
            </a:r>
            <a:r>
              <a:rPr lang="en-US" sz="3600" b="1" dirty="0">
                <a:solidFill>
                  <a:srgbClr val="FFFF00"/>
                </a:solidFill>
                <a:effectLst>
                  <a:outerShdw blurRad="38100" dist="38100" dir="2700000" algn="tl">
                    <a:srgbClr val="000000">
                      <a:alpha val="43137"/>
                    </a:srgbClr>
                  </a:outerShdw>
                </a:effectLst>
              </a:rPr>
              <a:t>For the kingdom and the power </a:t>
            </a:r>
            <a:r>
              <a:rPr lang="en-US" sz="3600" b="1" dirty="0" smtClean="0">
                <a:solidFill>
                  <a:srgbClr val="FFFF00"/>
                </a:solidFill>
                <a:effectLst>
                  <a:outerShdw blurRad="38100" dist="38100" dir="2700000" algn="tl">
                    <a:srgbClr val="000000">
                      <a:alpha val="43137"/>
                    </a:srgbClr>
                  </a:outerShdw>
                </a:effectLst>
              </a:rPr>
              <a:t>  </a:t>
            </a:r>
          </a:p>
          <a:p>
            <a:r>
              <a:rPr lang="en-US" sz="3600" b="1" dirty="0">
                <a:solidFill>
                  <a:srgbClr val="FFFF00"/>
                </a:solidFill>
                <a:effectLst>
                  <a:outerShdw blurRad="38100" dist="38100" dir="2700000" algn="tl">
                    <a:srgbClr val="000000">
                      <a:alpha val="43137"/>
                    </a:srgbClr>
                  </a:outerShdw>
                </a:effectLst>
              </a:rPr>
              <a:t> </a:t>
            </a:r>
            <a:r>
              <a:rPr lang="en-US" sz="3600" b="1" dirty="0" smtClean="0">
                <a:solidFill>
                  <a:srgbClr val="FFFF00"/>
                </a:solidFill>
                <a:effectLst>
                  <a:outerShdw blurRad="38100" dist="38100" dir="2700000" algn="tl">
                    <a:srgbClr val="000000">
                      <a:alpha val="43137"/>
                    </a:srgbClr>
                  </a:outerShdw>
                </a:effectLst>
              </a:rPr>
              <a:t>   and </a:t>
            </a:r>
            <a:r>
              <a:rPr lang="en-US" sz="3600" b="1" dirty="0">
                <a:solidFill>
                  <a:srgbClr val="FFFF00"/>
                </a:solidFill>
                <a:effectLst>
                  <a:outerShdw blurRad="38100" dist="38100" dir="2700000" algn="tl">
                    <a:srgbClr val="000000">
                      <a:alpha val="43137"/>
                    </a:srgbClr>
                  </a:outerShdw>
                </a:effectLst>
              </a:rPr>
              <a:t>the glory are yours </a:t>
            </a:r>
            <a:r>
              <a:rPr lang="en-US" sz="3600" b="1" dirty="0" smtClean="0">
                <a:solidFill>
                  <a:srgbClr val="FFFF00"/>
                </a:solidFill>
                <a:effectLst>
                  <a:outerShdw blurRad="38100" dist="38100" dir="2700000" algn="tl">
                    <a:srgbClr val="000000">
                      <a:alpha val="43137"/>
                    </a:srgbClr>
                  </a:outerShdw>
                </a:effectLst>
              </a:rPr>
              <a:t>forever)</a:t>
            </a:r>
            <a:endParaRPr lang="en-US" sz="3600" b="1" dirty="0">
              <a:solidFill>
                <a:srgbClr val="FFFF00"/>
              </a:solidFill>
              <a:effectLst>
                <a:outerShdw blurRad="38100" dist="38100" dir="2700000" algn="tl">
                  <a:srgbClr val="000000">
                    <a:alpha val="43137"/>
                  </a:srgbClr>
                </a:outerShdw>
              </a:effectLst>
            </a:endParaRPr>
          </a:p>
          <a:p>
            <a:r>
              <a:rPr lang="en-US" sz="3600" dirty="0" smtClean="0">
                <a:solidFill>
                  <a:schemeClr val="bg1"/>
                </a:solidFill>
              </a:rPr>
              <a:t>      Forever,</a:t>
            </a:r>
            <a:r>
              <a:rPr lang="en-US" sz="3600" dirty="0" smtClean="0"/>
              <a:t> </a:t>
            </a:r>
            <a:r>
              <a:rPr lang="en-US" sz="3600" b="1" dirty="0">
                <a:solidFill>
                  <a:srgbClr val="FFFF00"/>
                </a:solidFill>
                <a:effectLst>
                  <a:outerShdw blurRad="38100" dist="38100" dir="2700000" algn="tl">
                    <a:srgbClr val="000000">
                      <a:alpha val="43137"/>
                    </a:srgbClr>
                  </a:outerShdw>
                </a:effectLst>
              </a:rPr>
              <a:t>(forever)</a:t>
            </a:r>
          </a:p>
          <a:p>
            <a:r>
              <a:rPr lang="en-US" sz="3600" dirty="0" smtClean="0">
                <a:solidFill>
                  <a:schemeClr val="bg1"/>
                </a:solidFill>
              </a:rPr>
              <a:t>      And ever. </a:t>
            </a:r>
            <a:r>
              <a:rPr lang="en-US" sz="3600" b="1" dirty="0">
                <a:solidFill>
                  <a:srgbClr val="FFFF00"/>
                </a:solidFill>
                <a:effectLst>
                  <a:outerShdw blurRad="38100" dist="38100" dir="2700000" algn="tl">
                    <a:srgbClr val="000000">
                      <a:alpha val="43137"/>
                    </a:srgbClr>
                  </a:outerShdw>
                </a:effectLst>
              </a:rPr>
              <a:t>(and ever</a:t>
            </a:r>
            <a:r>
              <a:rPr lang="en-US" sz="3600" b="1" dirty="0" smtClean="0">
                <a:solidFill>
                  <a:srgbClr val="FFFF00"/>
                </a:solidFill>
                <a:effectLst>
                  <a:outerShdw blurRad="38100" dist="38100" dir="2700000" algn="tl">
                    <a:srgbClr val="000000">
                      <a:alpha val="43137"/>
                    </a:srgbClr>
                  </a:outerShdw>
                </a:effectLst>
              </a:rPr>
              <a:t>)</a:t>
            </a:r>
          </a:p>
          <a:p>
            <a:endParaRPr lang="en-US" sz="3600" b="1" dirty="0">
              <a:solidFill>
                <a:srgbClr val="FFFF00"/>
              </a:solidFill>
              <a:effectLst>
                <a:outerShdw blurRad="38100" dist="38100" dir="2700000" algn="tl">
                  <a:srgbClr val="000000">
                    <a:alpha val="43137"/>
                  </a:srgbClr>
                </a:outerShdw>
              </a:effectLst>
            </a:endParaRPr>
          </a:p>
          <a:p>
            <a:r>
              <a:rPr lang="en-US" sz="3600" dirty="0" smtClean="0">
                <a:solidFill>
                  <a:schemeClr val="bg1"/>
                </a:solidFill>
              </a:rPr>
              <a:t>      Our </a:t>
            </a:r>
            <a:r>
              <a:rPr lang="en-US" sz="3600" dirty="0">
                <a:solidFill>
                  <a:schemeClr val="bg1"/>
                </a:solidFill>
              </a:rPr>
              <a:t>father </a:t>
            </a:r>
            <a:r>
              <a:rPr lang="en-US" sz="3600" b="1" dirty="0">
                <a:solidFill>
                  <a:srgbClr val="FFFF00"/>
                </a:solidFill>
                <a:effectLst>
                  <a:outerShdw blurRad="38100" dist="38100" dir="2700000" algn="tl">
                    <a:srgbClr val="000000">
                      <a:alpha val="43137"/>
                    </a:srgbClr>
                  </a:outerShdw>
                </a:effectLst>
              </a:rPr>
              <a:t>(our father)</a:t>
            </a:r>
          </a:p>
          <a:p>
            <a:r>
              <a:rPr lang="en-US" sz="3600" dirty="0" smtClean="0">
                <a:solidFill>
                  <a:schemeClr val="bg1"/>
                </a:solidFill>
              </a:rPr>
              <a:t>      In </a:t>
            </a:r>
            <a:r>
              <a:rPr lang="en-US" sz="3600" dirty="0">
                <a:solidFill>
                  <a:schemeClr val="bg1"/>
                </a:solidFill>
              </a:rPr>
              <a:t>heaven  </a:t>
            </a:r>
            <a:r>
              <a:rPr lang="en-US" sz="3600" b="1" dirty="0">
                <a:solidFill>
                  <a:srgbClr val="FFFF00"/>
                </a:solidFill>
                <a:effectLst>
                  <a:outerShdw blurRad="38100" dist="38100" dir="2700000" algn="tl">
                    <a:srgbClr val="000000">
                      <a:alpha val="43137"/>
                    </a:srgbClr>
                  </a:outerShdw>
                </a:effectLst>
              </a:rPr>
              <a:t>(in heaven)</a:t>
            </a:r>
          </a:p>
          <a:p>
            <a:r>
              <a:rPr lang="en-US" sz="3600" dirty="0" smtClean="0">
                <a:solidFill>
                  <a:schemeClr val="bg1"/>
                </a:solidFill>
              </a:rPr>
              <a:t>      Holy </a:t>
            </a:r>
            <a:r>
              <a:rPr lang="en-US" sz="3600" dirty="0">
                <a:solidFill>
                  <a:schemeClr val="bg1"/>
                </a:solidFill>
              </a:rPr>
              <a:t>is your name. </a:t>
            </a:r>
            <a:endParaRPr lang="en-US" sz="3600" dirty="0" smtClean="0">
              <a:solidFill>
                <a:schemeClr val="bg1"/>
              </a:solidFill>
            </a:endParaRPr>
          </a:p>
          <a:p>
            <a:r>
              <a:rPr lang="en-US" sz="3600" b="1" dirty="0" smtClean="0">
                <a:solidFill>
                  <a:srgbClr val="FFFF00"/>
                </a:solidFill>
                <a:effectLst>
                  <a:outerShdw blurRad="38100" dist="38100" dir="2700000" algn="tl">
                    <a:srgbClr val="000000">
                      <a:alpha val="43137"/>
                    </a:srgbClr>
                  </a:outerShdw>
                </a:effectLst>
              </a:rPr>
              <a:t>        </a:t>
            </a:r>
            <a:r>
              <a:rPr lang="en-US" sz="3600" b="1" dirty="0">
                <a:solidFill>
                  <a:srgbClr val="FFFF00"/>
                </a:solidFill>
                <a:effectLst>
                  <a:outerShdw blurRad="38100" dist="38100" dir="2700000" algn="tl">
                    <a:srgbClr val="000000">
                      <a:alpha val="43137"/>
                    </a:srgbClr>
                  </a:outerShdw>
                </a:effectLst>
              </a:rPr>
              <a:t> </a:t>
            </a:r>
            <a:r>
              <a:rPr lang="en-US" sz="3600" b="1" dirty="0" smtClean="0">
                <a:solidFill>
                  <a:srgbClr val="FFFF00"/>
                </a:solidFill>
                <a:effectLst>
                  <a:outerShdw blurRad="38100" dist="38100" dir="2700000" algn="tl">
                    <a:srgbClr val="000000">
                      <a:alpha val="43137"/>
                    </a:srgbClr>
                  </a:outerShdw>
                </a:effectLst>
              </a:rPr>
              <a:t>(</a:t>
            </a:r>
            <a:r>
              <a:rPr lang="en-US" sz="3600" b="1" dirty="0">
                <a:solidFill>
                  <a:srgbClr val="FFFF00"/>
                </a:solidFill>
                <a:effectLst>
                  <a:outerShdw blurRad="38100" dist="38100" dir="2700000" algn="tl">
                    <a:srgbClr val="000000">
                      <a:alpha val="43137"/>
                    </a:srgbClr>
                  </a:outerShdw>
                </a:effectLst>
              </a:rPr>
              <a:t>holy is your name)</a:t>
            </a:r>
          </a:p>
        </p:txBody>
      </p:sp>
    </p:spTree>
    <p:extLst>
      <p:ext uri="{BB962C8B-B14F-4D97-AF65-F5344CB8AC3E}">
        <p14:creationId xmlns:p14="http://schemas.microsoft.com/office/powerpoint/2010/main" val="284427350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23159" y="2968831"/>
            <a:ext cx="6863937" cy="707886"/>
          </a:xfrm>
          <a:prstGeom prst="rect">
            <a:avLst/>
          </a:prstGeom>
          <a:noFill/>
        </p:spPr>
        <p:txBody>
          <a:bodyPr wrap="square" rtlCol="0">
            <a:spAutoFit/>
          </a:bodyPr>
          <a:lstStyle/>
          <a:p>
            <a:pPr algn="ctr"/>
            <a:r>
              <a:rPr lang="en-US" sz="4000" dirty="0" smtClean="0">
                <a:solidFill>
                  <a:schemeClr val="bg1"/>
                </a:solidFill>
                <a:effectLst>
                  <a:outerShdw blurRad="38100" dist="38100" dir="2700000" algn="tl">
                    <a:srgbClr val="000000">
                      <a:alpha val="43137"/>
                    </a:srgbClr>
                  </a:outerShdw>
                </a:effectLst>
              </a:rPr>
              <a:t>We Receive God’s Blessing</a:t>
            </a:r>
            <a:endParaRPr lang="en-US" sz="4000" dirty="0">
              <a:solidFill>
                <a:schemeClr val="bg1"/>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90286" y="2236765"/>
            <a:ext cx="8400144" cy="3170099"/>
          </a:xfrm>
          <a:prstGeom prst="rect">
            <a:avLst/>
          </a:prstGeom>
        </p:spPr>
        <p:txBody>
          <a:bodyPr wrap="square">
            <a:spAutoFit/>
          </a:bodyPr>
          <a:lstStyle/>
          <a:p>
            <a:pPr marL="0" indent="0" algn="ctr">
              <a:buNone/>
            </a:pPr>
            <a:r>
              <a:rPr lang="en-US" sz="4000" b="1" dirty="0">
                <a:solidFill>
                  <a:schemeClr val="bg1"/>
                </a:solidFill>
                <a:effectLst>
                  <a:outerShdw blurRad="38100" dist="38100" dir="2700000" algn="tl">
                    <a:srgbClr val="000000">
                      <a:alpha val="43137"/>
                    </a:srgbClr>
                  </a:outerShdw>
                </a:effectLst>
                <a:latin typeface="Times New Roman"/>
                <a:cs typeface="Times New Roman"/>
              </a:rPr>
              <a:t>Go now in peace, go now in peace,</a:t>
            </a:r>
          </a:p>
          <a:p>
            <a:pPr marL="0" indent="0" algn="ctr">
              <a:buNone/>
            </a:pPr>
            <a:r>
              <a:rPr lang="en-US" sz="4000" b="1" dirty="0">
                <a:solidFill>
                  <a:schemeClr val="bg1"/>
                </a:solidFill>
                <a:effectLst>
                  <a:outerShdw blurRad="38100" dist="38100" dir="2700000" algn="tl">
                    <a:srgbClr val="000000">
                      <a:alpha val="43137"/>
                    </a:srgbClr>
                  </a:outerShdw>
                </a:effectLst>
                <a:latin typeface="Times New Roman"/>
                <a:cs typeface="Times New Roman"/>
              </a:rPr>
              <a:t>May the love of God surround you,</a:t>
            </a:r>
          </a:p>
          <a:p>
            <a:pPr marL="0" indent="0" algn="ctr">
              <a:buNone/>
            </a:pPr>
            <a:endParaRPr lang="en-US" sz="4000" b="1" dirty="0">
              <a:solidFill>
                <a:schemeClr val="bg1"/>
              </a:solidFill>
              <a:effectLst>
                <a:outerShdw blurRad="38100" dist="38100" dir="2700000" algn="tl">
                  <a:srgbClr val="000000">
                    <a:alpha val="43137"/>
                  </a:srgbClr>
                </a:outerShdw>
              </a:effectLst>
              <a:latin typeface="Times New Roman"/>
              <a:cs typeface="Times New Roman"/>
            </a:endParaRPr>
          </a:p>
          <a:p>
            <a:pPr marL="0" indent="0" algn="ctr">
              <a:buNone/>
            </a:pPr>
            <a:r>
              <a:rPr lang="en-US" sz="4000" b="1" dirty="0">
                <a:solidFill>
                  <a:schemeClr val="bg1"/>
                </a:solidFill>
                <a:effectLst>
                  <a:outerShdw blurRad="38100" dist="38100" dir="2700000" algn="tl">
                    <a:srgbClr val="000000">
                      <a:alpha val="43137"/>
                    </a:srgbClr>
                  </a:outerShdw>
                </a:effectLst>
                <a:latin typeface="Times New Roman"/>
                <a:cs typeface="Times New Roman"/>
              </a:rPr>
              <a:t>Everywhere, everywhere,</a:t>
            </a:r>
          </a:p>
          <a:p>
            <a:pPr marL="0" indent="0" algn="ctr">
              <a:buNone/>
            </a:pPr>
            <a:r>
              <a:rPr lang="en-US" sz="4000" b="1" dirty="0">
                <a:solidFill>
                  <a:schemeClr val="bg1"/>
                </a:solidFill>
                <a:effectLst>
                  <a:outerShdw blurRad="38100" dist="38100" dir="2700000" algn="tl">
                    <a:srgbClr val="000000">
                      <a:alpha val="43137"/>
                    </a:srgbClr>
                  </a:outerShdw>
                </a:effectLst>
                <a:latin typeface="Times New Roman"/>
                <a:cs typeface="Times New Roman"/>
              </a:rPr>
              <a:t>You may go!</a:t>
            </a:r>
          </a:p>
        </p:txBody>
      </p:sp>
    </p:spTree>
    <p:extLst>
      <p:ext uri="{BB962C8B-B14F-4D97-AF65-F5344CB8AC3E}">
        <p14:creationId xmlns:p14="http://schemas.microsoft.com/office/powerpoint/2010/main" val="18199247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20550"/>
            <a:ext cx="8229600" cy="2749570"/>
          </a:xfrm>
        </p:spPr>
        <p:txBody>
          <a:bodyPr rtlCol="0">
            <a:normAutofit/>
          </a:bodyPr>
          <a:lstStyle/>
          <a:p>
            <a:pPr algn="ctr" eaLnBrk="1" fontAlgn="auto" hangingPunct="1">
              <a:spcAft>
                <a:spcPts val="0"/>
              </a:spcAft>
              <a:buFont typeface="Arial"/>
              <a:buNone/>
              <a:defRPr/>
            </a:pPr>
            <a:r>
              <a:rPr lang="en-US" sz="4800" dirty="0" smtClean="0">
                <a:solidFill>
                  <a:schemeClr val="bg1"/>
                </a:solidFill>
                <a:effectLst>
                  <a:outerShdw blurRad="38100" dist="38100" dir="2700000" algn="tl">
                    <a:srgbClr val="000000">
                      <a:alpha val="43137"/>
                    </a:srgbClr>
                  </a:outerShdw>
                </a:effectLst>
              </a:rPr>
              <a:t>Welcome </a:t>
            </a:r>
          </a:p>
          <a:p>
            <a:pPr algn="ctr" eaLnBrk="1" fontAlgn="auto" hangingPunct="1">
              <a:spcAft>
                <a:spcPts val="0"/>
              </a:spcAft>
              <a:buFont typeface="Arial"/>
              <a:buNone/>
              <a:defRPr/>
            </a:pPr>
            <a:r>
              <a:rPr lang="en-US" sz="4800" dirty="0" smtClean="0">
                <a:solidFill>
                  <a:schemeClr val="bg1"/>
                </a:solidFill>
                <a:effectLst>
                  <a:outerShdw blurRad="38100" dist="38100" dir="2700000" algn="tl">
                    <a:srgbClr val="000000">
                      <a:alpha val="43137"/>
                    </a:srgbClr>
                  </a:outerShdw>
                </a:effectLst>
              </a:rPr>
              <a:t>and </a:t>
            </a:r>
          </a:p>
          <a:p>
            <a:pPr algn="ctr" eaLnBrk="1" fontAlgn="auto" hangingPunct="1">
              <a:spcAft>
                <a:spcPts val="0"/>
              </a:spcAft>
              <a:buFont typeface="Arial"/>
              <a:buNone/>
              <a:defRPr/>
            </a:pPr>
            <a:r>
              <a:rPr lang="en-US" sz="4800" dirty="0" smtClean="0">
                <a:solidFill>
                  <a:schemeClr val="bg1"/>
                </a:solidFill>
                <a:effectLst>
                  <a:outerShdw blurRad="38100" dist="38100" dir="2700000" algn="tl">
                    <a:srgbClr val="000000">
                      <a:alpha val="43137"/>
                    </a:srgbClr>
                  </a:outerShdw>
                </a:effectLst>
              </a:rPr>
              <a:t>What’s Happening At First!</a:t>
            </a:r>
          </a:p>
          <a:p>
            <a:pPr algn="ctr" eaLnBrk="1" fontAlgn="auto" hangingPunct="1">
              <a:spcAft>
                <a:spcPts val="0"/>
              </a:spcAft>
              <a:buFont typeface="Arial"/>
              <a:buNone/>
              <a:defRPr/>
            </a:pPr>
            <a:endParaRPr lang="en-US" sz="3600" dirty="0" smtClean="0">
              <a:solidFill>
                <a:schemeClr val="bg1"/>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b="1" dirty="0" smtClean="0">
                <a:solidFill>
                  <a:schemeClr val="bg1"/>
                </a:solidFill>
                <a:effectLst>
                  <a:outerShdw blurRad="38100" dist="38100" dir="2700000" algn="tl">
                    <a:srgbClr val="000000">
                      <a:alpha val="43137"/>
                    </a:srgbClr>
                  </a:outerShdw>
                </a:effectLst>
              </a:rPr>
              <a:t>Family Events</a:t>
            </a:r>
            <a:endParaRPr lang="en-US" b="1" dirty="0">
              <a:solidFill>
                <a:schemeClr val="bg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959427" y="1588324"/>
            <a:ext cx="5195455" cy="4525963"/>
          </a:xfrm>
        </p:spPr>
        <p:txBody>
          <a:bodyPr/>
          <a:lstStyle/>
          <a:p>
            <a:pPr>
              <a:defRPr/>
            </a:pPr>
            <a:r>
              <a:rPr lang="en-US" sz="4000" dirty="0" smtClean="0">
                <a:solidFill>
                  <a:schemeClr val="bg1"/>
                </a:solidFill>
                <a:effectLst>
                  <a:outerShdw blurRad="38100" dist="38100" dir="2700000" algn="tl">
                    <a:srgbClr val="000000">
                      <a:alpha val="43137"/>
                    </a:srgbClr>
                  </a:outerShdw>
                </a:effectLst>
              </a:rPr>
              <a:t>First Time Visitors</a:t>
            </a:r>
          </a:p>
          <a:p>
            <a:pPr marL="0" indent="0">
              <a:buNone/>
              <a:defRPr/>
            </a:pPr>
            <a:endParaRPr lang="en-US" sz="2400" dirty="0" smtClean="0">
              <a:solidFill>
                <a:schemeClr val="bg1"/>
              </a:solidFill>
              <a:effectLst>
                <a:outerShdw blurRad="38100" dist="38100" dir="2700000" algn="tl">
                  <a:srgbClr val="000000">
                    <a:alpha val="43137"/>
                  </a:srgbClr>
                </a:outerShdw>
              </a:effectLst>
            </a:endParaRPr>
          </a:p>
          <a:p>
            <a:pPr>
              <a:defRPr/>
            </a:pPr>
            <a:r>
              <a:rPr lang="en-US" sz="4000" dirty="0" smtClean="0">
                <a:solidFill>
                  <a:schemeClr val="bg1"/>
                </a:solidFill>
                <a:effectLst>
                  <a:outerShdw blurRad="38100" dist="38100" dir="2700000" algn="tl">
                    <a:srgbClr val="000000">
                      <a:alpha val="43137"/>
                    </a:srgbClr>
                  </a:outerShdw>
                </a:effectLst>
              </a:rPr>
              <a:t>Birthdays</a:t>
            </a:r>
          </a:p>
          <a:p>
            <a:pPr>
              <a:defRPr/>
            </a:pPr>
            <a:endParaRPr lang="en-US" sz="2400" dirty="0" smtClean="0">
              <a:solidFill>
                <a:schemeClr val="bg1"/>
              </a:solidFill>
              <a:effectLst>
                <a:outerShdw blurRad="38100" dist="38100" dir="2700000" algn="tl">
                  <a:srgbClr val="000000">
                    <a:alpha val="43137"/>
                  </a:srgbClr>
                </a:outerShdw>
              </a:effectLst>
            </a:endParaRPr>
          </a:p>
          <a:p>
            <a:pPr>
              <a:defRPr/>
            </a:pPr>
            <a:r>
              <a:rPr lang="en-US" sz="4000" dirty="0" smtClean="0">
                <a:solidFill>
                  <a:schemeClr val="bg1"/>
                </a:solidFill>
                <a:effectLst>
                  <a:outerShdw blurRad="38100" dist="38100" dir="2700000" algn="tl">
                    <a:srgbClr val="000000">
                      <a:alpha val="43137"/>
                    </a:srgbClr>
                  </a:outerShdw>
                </a:effectLst>
              </a:rPr>
              <a:t>Anniversaries</a:t>
            </a:r>
          </a:p>
          <a:p>
            <a:pPr>
              <a:defRPr/>
            </a:pPr>
            <a:endParaRPr lang="en-US" sz="2400" dirty="0" smtClean="0">
              <a:solidFill>
                <a:schemeClr val="bg1"/>
              </a:solidFill>
              <a:effectLst>
                <a:outerShdw blurRad="38100" dist="38100" dir="2700000" algn="tl">
                  <a:srgbClr val="000000">
                    <a:alpha val="43137"/>
                  </a:srgbClr>
                </a:outerShdw>
              </a:effectLst>
            </a:endParaRPr>
          </a:p>
          <a:p>
            <a:pPr>
              <a:defRPr/>
            </a:pPr>
            <a:r>
              <a:rPr lang="en-US" sz="4000" dirty="0" smtClean="0">
                <a:solidFill>
                  <a:schemeClr val="bg1"/>
                </a:solidFill>
                <a:effectLst>
                  <a:outerShdw blurRad="38100" dist="38100" dir="2700000" algn="tl">
                    <a:srgbClr val="000000">
                      <a:alpha val="43137"/>
                    </a:srgbClr>
                  </a:outerShdw>
                </a:effectLst>
              </a:rPr>
              <a:t>Other Family News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17638"/>
            <a:ext cx="8229600" cy="1143000"/>
          </a:xfrm>
        </p:spPr>
        <p:txBody>
          <a:bodyPr/>
          <a:lstStyle/>
          <a:p>
            <a:pPr>
              <a:defRPr/>
            </a:pPr>
            <a:r>
              <a:rPr lang="en-US" dirty="0" smtClean="0">
                <a:solidFill>
                  <a:schemeClr val="bg1"/>
                </a:solidFill>
                <a:effectLst>
                  <a:outerShdw blurRad="38100" dist="38100" dir="2700000" algn="tl">
                    <a:srgbClr val="000000">
                      <a:alpha val="43137"/>
                    </a:srgbClr>
                  </a:outerShdw>
                </a:effectLst>
              </a:rPr>
              <a:t>Learning Our Refrain</a:t>
            </a:r>
            <a:endParaRPr lang="en-US" dirty="0">
              <a:solidFill>
                <a:schemeClr val="bg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42504" y="3107933"/>
            <a:ext cx="8870868" cy="1704975"/>
          </a:xfrm>
        </p:spPr>
        <p:txBody>
          <a:bodyPr/>
          <a:lstStyle/>
          <a:p>
            <a:pPr algn="ctr">
              <a:buFont typeface="Arial" charset="0"/>
              <a:buNone/>
              <a:defRPr/>
            </a:pPr>
            <a:r>
              <a:rPr lang="en-US" sz="5400" dirty="0" smtClean="0">
                <a:solidFill>
                  <a:srgbClr val="FFFF00"/>
                </a:solidFill>
                <a:effectLst>
                  <a:outerShdw blurRad="38100" dist="38100" dir="2700000" algn="tl">
                    <a:srgbClr val="000000">
                      <a:alpha val="43137"/>
                    </a:srgbClr>
                  </a:outerShdw>
                </a:effectLst>
              </a:rPr>
              <a:t>“God Calls Us to Tell”</a:t>
            </a:r>
            <a:endParaRPr lang="en-US" sz="5400" dirty="0">
              <a:solidFill>
                <a:srgbClr val="FFFF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27226"/>
            <a:ext cx="8229600" cy="1143000"/>
          </a:xfrm>
        </p:spPr>
        <p:txBody>
          <a:bodyPr/>
          <a:lstStyle/>
          <a:p>
            <a:r>
              <a:rPr lang="en-US" sz="4800" dirty="0" smtClean="0">
                <a:solidFill>
                  <a:schemeClr val="bg1"/>
                </a:solidFill>
                <a:effectLst>
                  <a:outerShdw blurRad="38100" dist="38100" dir="2700000" algn="tl">
                    <a:srgbClr val="000000">
                      <a:alpha val="43137"/>
                    </a:srgbClr>
                  </a:outerShdw>
                </a:effectLst>
              </a:rPr>
              <a:t>Setting the Table of Community</a:t>
            </a:r>
            <a:r>
              <a:rPr lang="en-US" dirty="0" smtClean="0">
                <a:effectLst>
                  <a:outerShdw blurRad="38100" dist="38100" dir="2700000" algn="tl">
                    <a:srgbClr val="000000">
                      <a:alpha val="43137"/>
                    </a:srgbClr>
                  </a:outerShdw>
                </a:effectLst>
              </a:rPr>
              <a:t/>
            </a:r>
            <a:br>
              <a:rPr lang="en-US" dirty="0" smtClean="0">
                <a:effectLst>
                  <a:outerShdw blurRad="38100" dist="38100" dir="2700000" algn="tl">
                    <a:srgbClr val="000000">
                      <a:alpha val="43137"/>
                    </a:srgbClr>
                  </a:outerShdw>
                </a:effectLst>
              </a:rPr>
            </a:br>
            <a:r>
              <a:rPr lang="en-US" dirty="0">
                <a:effectLst>
                  <a:outerShdw blurRad="38100" dist="38100" dir="2700000" algn="tl">
                    <a:srgbClr val="000000">
                      <a:alpha val="43137"/>
                    </a:srgbClr>
                  </a:outerShdw>
                </a:effectLst>
              </a:rPr>
              <a:t/>
            </a:r>
            <a:br>
              <a:rPr lang="en-US" dirty="0">
                <a:effectLst>
                  <a:outerShdw blurRad="38100" dist="38100" dir="2700000" algn="tl">
                    <a:srgbClr val="000000">
                      <a:alpha val="43137"/>
                    </a:srgbClr>
                  </a:outerShdw>
                </a:effectLst>
              </a:rPr>
            </a:b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456764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85651" y="1270915"/>
            <a:ext cx="6755389" cy="4524315"/>
          </a:xfrm>
          <a:prstGeom prst="rect">
            <a:avLst/>
          </a:prstGeom>
        </p:spPr>
        <p:txBody>
          <a:bodyPr wrap="square">
            <a:spAutoFit/>
          </a:bodyPr>
          <a:lstStyle/>
          <a:p>
            <a:pPr algn="ctr"/>
            <a:r>
              <a:rPr lang="en-US" sz="3600" dirty="0">
                <a:solidFill>
                  <a:schemeClr val="bg1"/>
                </a:solidFill>
              </a:rPr>
              <a:t>This is the </a:t>
            </a:r>
            <a:r>
              <a:rPr lang="en-US" sz="3600" dirty="0" smtClean="0">
                <a:solidFill>
                  <a:schemeClr val="bg1"/>
                </a:solidFill>
              </a:rPr>
              <a:t>Bible</a:t>
            </a:r>
            <a:r>
              <a:rPr lang="en-US" sz="3600" dirty="0">
                <a:solidFill>
                  <a:schemeClr val="bg1"/>
                </a:solidFill>
              </a:rPr>
              <a:t>.</a:t>
            </a:r>
            <a:r>
              <a:rPr lang="en-US" sz="3600" dirty="0" smtClean="0">
                <a:solidFill>
                  <a:schemeClr val="bg1"/>
                </a:solidFill>
              </a:rPr>
              <a:t> It </a:t>
            </a:r>
            <a:r>
              <a:rPr lang="en-US" sz="3600" dirty="0">
                <a:solidFill>
                  <a:schemeClr val="bg1"/>
                </a:solidFill>
              </a:rPr>
              <a:t>has stories of </a:t>
            </a:r>
            <a:r>
              <a:rPr lang="en-US" sz="3600" dirty="0" smtClean="0">
                <a:solidFill>
                  <a:schemeClr val="bg1"/>
                </a:solidFill>
              </a:rPr>
              <a:t>how much God </a:t>
            </a:r>
            <a:r>
              <a:rPr lang="en-US" sz="3600" dirty="0">
                <a:solidFill>
                  <a:schemeClr val="bg1"/>
                </a:solidFill>
              </a:rPr>
              <a:t>loves us and helps us.  </a:t>
            </a:r>
            <a:r>
              <a:rPr lang="en-US" sz="3600" dirty="0" smtClean="0">
                <a:solidFill>
                  <a:schemeClr val="bg1"/>
                </a:solidFill>
              </a:rPr>
              <a:t>As </a:t>
            </a:r>
            <a:r>
              <a:rPr lang="en-US" sz="3600" dirty="0">
                <a:solidFill>
                  <a:schemeClr val="bg1"/>
                </a:solidFill>
              </a:rPr>
              <a:t>we learn to see God in these stories </a:t>
            </a:r>
            <a:r>
              <a:rPr lang="en-US" sz="3600" dirty="0" smtClean="0">
                <a:solidFill>
                  <a:schemeClr val="bg1"/>
                </a:solidFill>
              </a:rPr>
              <a:t>we </a:t>
            </a:r>
            <a:r>
              <a:rPr lang="en-US" sz="3600" dirty="0">
                <a:solidFill>
                  <a:schemeClr val="bg1"/>
                </a:solidFill>
              </a:rPr>
              <a:t>can learn to see God in our lives</a:t>
            </a:r>
            <a:r>
              <a:rPr lang="en-US" sz="3600" dirty="0" smtClean="0">
                <a:solidFill>
                  <a:schemeClr val="bg1"/>
                </a:solidFill>
              </a:rPr>
              <a:t>.</a:t>
            </a:r>
          </a:p>
          <a:p>
            <a:pPr algn="ctr"/>
            <a:endParaRPr lang="en-US" sz="3600" i="1" dirty="0" smtClean="0">
              <a:solidFill>
                <a:schemeClr val="bg1"/>
              </a:solidFill>
            </a:endParaRPr>
          </a:p>
          <a:p>
            <a:pPr algn="ctr"/>
            <a:r>
              <a:rPr lang="en-US" sz="3600" i="1" dirty="0" smtClean="0">
                <a:solidFill>
                  <a:srgbClr val="FFFF00"/>
                </a:solidFill>
                <a:effectLst>
                  <a:outerShdw blurRad="38100" dist="38100" dir="2700000" algn="tl">
                    <a:srgbClr val="000000">
                      <a:alpha val="43137"/>
                    </a:srgbClr>
                  </a:outerShdw>
                </a:effectLst>
              </a:rPr>
              <a:t>“We </a:t>
            </a:r>
            <a:r>
              <a:rPr lang="en-US" sz="3600" i="1" dirty="0">
                <a:solidFill>
                  <a:srgbClr val="FFFF00"/>
                </a:solidFill>
                <a:effectLst>
                  <a:outerShdw blurRad="38100" dist="38100" dir="2700000" algn="tl">
                    <a:srgbClr val="000000">
                      <a:alpha val="43137"/>
                    </a:srgbClr>
                  </a:outerShdw>
                </a:effectLst>
              </a:rPr>
              <a:t>are bringing in the </a:t>
            </a:r>
            <a:endParaRPr lang="en-US" sz="3600" i="1" dirty="0" smtClean="0">
              <a:solidFill>
                <a:srgbClr val="FFFF00"/>
              </a:solidFill>
              <a:effectLst>
                <a:outerShdw blurRad="38100" dist="38100" dir="2700000" algn="tl">
                  <a:srgbClr val="000000">
                    <a:alpha val="43137"/>
                  </a:srgbClr>
                </a:outerShdw>
              </a:effectLst>
            </a:endParaRPr>
          </a:p>
          <a:p>
            <a:pPr algn="ctr"/>
            <a:r>
              <a:rPr lang="en-US" sz="3600" i="1" dirty="0" smtClean="0">
                <a:solidFill>
                  <a:srgbClr val="FFFF00"/>
                </a:solidFill>
                <a:effectLst>
                  <a:outerShdw blurRad="38100" dist="38100" dir="2700000" algn="tl">
                    <a:srgbClr val="000000">
                      <a:alpha val="43137"/>
                    </a:srgbClr>
                  </a:outerShdw>
                </a:effectLst>
              </a:rPr>
              <a:t>Word </a:t>
            </a:r>
            <a:r>
              <a:rPr lang="en-US" sz="3600" i="1" dirty="0">
                <a:solidFill>
                  <a:srgbClr val="FFFF00"/>
                </a:solidFill>
                <a:effectLst>
                  <a:outerShdw blurRad="38100" dist="38100" dir="2700000" algn="tl">
                    <a:srgbClr val="000000">
                      <a:alpha val="43137"/>
                    </a:srgbClr>
                  </a:outerShdw>
                </a:effectLst>
              </a:rPr>
              <a:t>of </a:t>
            </a:r>
            <a:r>
              <a:rPr lang="en-US" sz="3600" i="1" dirty="0" smtClean="0">
                <a:solidFill>
                  <a:srgbClr val="FFFF00"/>
                </a:solidFill>
                <a:effectLst>
                  <a:outerShdw blurRad="38100" dist="38100" dir="2700000" algn="tl">
                    <a:srgbClr val="000000">
                      <a:alpha val="43137"/>
                    </a:srgbClr>
                  </a:outerShdw>
                </a:effectLst>
              </a:rPr>
              <a:t>God”</a:t>
            </a:r>
            <a:endParaRPr lang="en-US" sz="3600" dirty="0" smtClean="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746308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9392" y="970808"/>
            <a:ext cx="8229600" cy="4525963"/>
          </a:xfrm>
        </p:spPr>
        <p:txBody>
          <a:bodyPr/>
          <a:lstStyle/>
          <a:p>
            <a:pPr marL="0" indent="0" algn="ctr">
              <a:buNone/>
            </a:pPr>
            <a:r>
              <a:rPr lang="en-US" sz="3600" dirty="0">
                <a:solidFill>
                  <a:schemeClr val="bg1"/>
                </a:solidFill>
                <a:latin typeface="Arial" pitchFamily="34" charset="0"/>
                <a:cs typeface="Arial" pitchFamily="34" charset="0"/>
              </a:rPr>
              <a:t>This is the light, </a:t>
            </a:r>
            <a:endParaRPr lang="en-US" sz="3600" dirty="0" smtClean="0">
              <a:solidFill>
                <a:schemeClr val="bg1"/>
              </a:solidFill>
              <a:latin typeface="Arial" pitchFamily="34" charset="0"/>
              <a:cs typeface="Arial" pitchFamily="34" charset="0"/>
            </a:endParaRPr>
          </a:p>
          <a:p>
            <a:pPr marL="0" indent="0" algn="ctr">
              <a:buNone/>
            </a:pPr>
            <a:r>
              <a:rPr lang="en-US" sz="3600" dirty="0" smtClean="0">
                <a:solidFill>
                  <a:schemeClr val="bg1"/>
                </a:solidFill>
                <a:latin typeface="Arial" pitchFamily="34" charset="0"/>
                <a:cs typeface="Arial" pitchFamily="34" charset="0"/>
              </a:rPr>
              <a:t>reminding </a:t>
            </a:r>
            <a:r>
              <a:rPr lang="en-US" sz="3600" dirty="0">
                <a:solidFill>
                  <a:schemeClr val="bg1"/>
                </a:solidFill>
                <a:latin typeface="Arial" pitchFamily="34" charset="0"/>
                <a:cs typeface="Arial" pitchFamily="34" charset="0"/>
              </a:rPr>
              <a:t>us that Jesus is the </a:t>
            </a:r>
            <a:endParaRPr lang="en-US" sz="3600" dirty="0" smtClean="0">
              <a:solidFill>
                <a:schemeClr val="bg1"/>
              </a:solidFill>
              <a:latin typeface="Arial" pitchFamily="34" charset="0"/>
              <a:cs typeface="Arial" pitchFamily="34" charset="0"/>
            </a:endParaRPr>
          </a:p>
          <a:p>
            <a:pPr marL="0" indent="0" algn="ctr">
              <a:buNone/>
            </a:pPr>
            <a:r>
              <a:rPr lang="en-US" sz="3600" dirty="0" smtClean="0">
                <a:solidFill>
                  <a:schemeClr val="bg1"/>
                </a:solidFill>
                <a:latin typeface="Arial" pitchFamily="34" charset="0"/>
                <a:cs typeface="Arial" pitchFamily="34" charset="0"/>
              </a:rPr>
              <a:t>light </a:t>
            </a:r>
            <a:r>
              <a:rPr lang="en-US" sz="3600" dirty="0">
                <a:solidFill>
                  <a:schemeClr val="bg1"/>
                </a:solidFill>
                <a:latin typeface="Arial" pitchFamily="34" charset="0"/>
                <a:cs typeface="Arial" pitchFamily="34" charset="0"/>
              </a:rPr>
              <a:t>of the world. Showing us that </a:t>
            </a:r>
            <a:endParaRPr lang="en-US" sz="3600" dirty="0" smtClean="0">
              <a:solidFill>
                <a:schemeClr val="bg1"/>
              </a:solidFill>
              <a:latin typeface="Arial" pitchFamily="34" charset="0"/>
              <a:cs typeface="Arial" pitchFamily="34" charset="0"/>
            </a:endParaRPr>
          </a:p>
          <a:p>
            <a:pPr marL="0" indent="0" algn="ctr">
              <a:buNone/>
            </a:pPr>
            <a:r>
              <a:rPr lang="en-US" sz="3600" dirty="0" smtClean="0">
                <a:solidFill>
                  <a:schemeClr val="bg1"/>
                </a:solidFill>
                <a:latin typeface="Arial" pitchFamily="34" charset="0"/>
                <a:cs typeface="Arial" pitchFamily="34" charset="0"/>
              </a:rPr>
              <a:t>God </a:t>
            </a:r>
            <a:r>
              <a:rPr lang="en-US" sz="3600" dirty="0">
                <a:solidFill>
                  <a:schemeClr val="bg1"/>
                </a:solidFill>
                <a:latin typeface="Arial" pitchFamily="34" charset="0"/>
                <a:cs typeface="Arial" pitchFamily="34" charset="0"/>
              </a:rPr>
              <a:t>wants us to love each other </a:t>
            </a:r>
            <a:endParaRPr lang="en-US" sz="3600" dirty="0" smtClean="0">
              <a:solidFill>
                <a:schemeClr val="bg1"/>
              </a:solidFill>
              <a:latin typeface="Arial" pitchFamily="34" charset="0"/>
              <a:cs typeface="Arial" pitchFamily="34" charset="0"/>
            </a:endParaRPr>
          </a:p>
          <a:p>
            <a:pPr marL="0" indent="0" algn="ctr">
              <a:buNone/>
            </a:pPr>
            <a:r>
              <a:rPr lang="en-US" sz="3600" dirty="0" smtClean="0">
                <a:solidFill>
                  <a:schemeClr val="bg1"/>
                </a:solidFill>
                <a:latin typeface="Arial" pitchFamily="34" charset="0"/>
                <a:cs typeface="Arial" pitchFamily="34" charset="0"/>
              </a:rPr>
              <a:t>like </a:t>
            </a:r>
            <a:r>
              <a:rPr lang="en-US" sz="3600" dirty="0">
                <a:solidFill>
                  <a:schemeClr val="bg1"/>
                </a:solidFill>
                <a:latin typeface="Arial" pitchFamily="34" charset="0"/>
                <a:cs typeface="Arial" pitchFamily="34" charset="0"/>
              </a:rPr>
              <a:t>Jesus loves us.</a:t>
            </a:r>
          </a:p>
          <a:p>
            <a:pPr marL="0" indent="0" algn="ctr">
              <a:buNone/>
            </a:pPr>
            <a:endParaRPr lang="en-US" sz="3600" dirty="0" smtClean="0">
              <a:latin typeface="Arial" pitchFamily="34" charset="0"/>
              <a:cs typeface="Arial" pitchFamily="34" charset="0"/>
            </a:endParaRPr>
          </a:p>
          <a:p>
            <a:pPr marL="0" indent="0" algn="ctr">
              <a:buNone/>
            </a:pPr>
            <a:r>
              <a:rPr lang="en-US" sz="3600" i="1" dirty="0" smtClean="0">
                <a:solidFill>
                  <a:srgbClr val="FFFF00"/>
                </a:solidFill>
                <a:effectLst>
                  <a:outerShdw blurRad="38100" dist="38100" dir="2700000" algn="tl">
                    <a:srgbClr val="000000">
                      <a:alpha val="43137"/>
                    </a:srgbClr>
                  </a:outerShdw>
                </a:effectLst>
                <a:latin typeface="Arial" pitchFamily="34" charset="0"/>
                <a:cs typeface="Arial" pitchFamily="34" charset="0"/>
              </a:rPr>
              <a:t>“We </a:t>
            </a:r>
            <a:r>
              <a:rPr lang="en-US" sz="3600" i="1" dirty="0">
                <a:solidFill>
                  <a:srgbClr val="FFFF00"/>
                </a:solidFill>
                <a:effectLst>
                  <a:outerShdw blurRad="38100" dist="38100" dir="2700000" algn="tl">
                    <a:srgbClr val="000000">
                      <a:alpha val="43137"/>
                    </a:srgbClr>
                  </a:outerShdw>
                </a:effectLst>
                <a:latin typeface="Arial" pitchFamily="34" charset="0"/>
                <a:cs typeface="Arial" pitchFamily="34" charset="0"/>
              </a:rPr>
              <a:t>are bringing in the </a:t>
            </a:r>
            <a:endParaRPr lang="en-US" sz="3600" i="1" dirty="0" smtClean="0">
              <a:solidFill>
                <a:srgbClr val="FFFF00"/>
              </a:solidFill>
              <a:effectLst>
                <a:outerShdw blurRad="38100" dist="38100" dir="2700000" algn="tl">
                  <a:srgbClr val="000000">
                    <a:alpha val="43137"/>
                  </a:srgbClr>
                </a:outerShdw>
              </a:effectLst>
              <a:latin typeface="Arial" pitchFamily="34" charset="0"/>
              <a:cs typeface="Arial" pitchFamily="34" charset="0"/>
            </a:endParaRPr>
          </a:p>
          <a:p>
            <a:pPr marL="0" indent="0" algn="ctr">
              <a:buNone/>
            </a:pPr>
            <a:r>
              <a:rPr lang="en-US" sz="3600" i="1" dirty="0" smtClean="0">
                <a:solidFill>
                  <a:srgbClr val="FFFF00"/>
                </a:solidFill>
                <a:effectLst>
                  <a:outerShdw blurRad="38100" dist="38100" dir="2700000" algn="tl">
                    <a:srgbClr val="000000">
                      <a:alpha val="43137"/>
                    </a:srgbClr>
                  </a:outerShdw>
                </a:effectLst>
                <a:latin typeface="Arial" pitchFamily="34" charset="0"/>
                <a:cs typeface="Arial" pitchFamily="34" charset="0"/>
              </a:rPr>
              <a:t>Light </a:t>
            </a:r>
            <a:r>
              <a:rPr lang="en-US" sz="3600" i="1" dirty="0">
                <a:solidFill>
                  <a:srgbClr val="FFFF00"/>
                </a:solidFill>
                <a:effectLst>
                  <a:outerShdw blurRad="38100" dist="38100" dir="2700000" algn="tl">
                    <a:srgbClr val="000000">
                      <a:alpha val="43137"/>
                    </a:srgbClr>
                  </a:outerShdw>
                </a:effectLst>
                <a:latin typeface="Arial" pitchFamily="34" charset="0"/>
                <a:cs typeface="Arial" pitchFamily="34" charset="0"/>
              </a:rPr>
              <a:t>of </a:t>
            </a:r>
            <a:r>
              <a:rPr lang="en-US" sz="3600" i="1" dirty="0" smtClean="0">
                <a:solidFill>
                  <a:srgbClr val="FFFF00"/>
                </a:solidFill>
                <a:effectLst>
                  <a:outerShdw blurRad="38100" dist="38100" dir="2700000" algn="tl">
                    <a:srgbClr val="000000">
                      <a:alpha val="43137"/>
                    </a:srgbClr>
                  </a:outerShdw>
                </a:effectLst>
                <a:latin typeface="Arial" pitchFamily="34" charset="0"/>
                <a:cs typeface="Arial" pitchFamily="34" charset="0"/>
              </a:rPr>
              <a:t>God”</a:t>
            </a:r>
            <a:endParaRPr lang="en-US" sz="3600" i="1" dirty="0">
              <a:solidFill>
                <a:srgbClr val="FFFF00"/>
              </a:solidFill>
              <a:effectLst>
                <a:outerShdw blurRad="38100" dist="38100" dir="2700000" algn="tl">
                  <a:srgbClr val="000000">
                    <a:alpha val="43137"/>
                  </a:srgbClr>
                </a:outerShdw>
              </a:effectLst>
              <a:latin typeface="Arial" pitchFamily="34" charset="0"/>
              <a:cs typeface="Arial" pitchFamily="34" charset="0"/>
            </a:endParaRPr>
          </a:p>
          <a:p>
            <a:pPr marL="0" indent="0" algn="ctr">
              <a:buNone/>
            </a:pPr>
            <a:endParaRPr lang="en-US" dirty="0"/>
          </a:p>
          <a:p>
            <a:endParaRPr lang="en-US" dirty="0"/>
          </a:p>
        </p:txBody>
      </p:sp>
    </p:spTree>
    <p:extLst>
      <p:ext uri="{BB962C8B-B14F-4D97-AF65-F5344CB8AC3E}">
        <p14:creationId xmlns:p14="http://schemas.microsoft.com/office/powerpoint/2010/main" val="11992579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4714" y="876810"/>
            <a:ext cx="8508999" cy="4525963"/>
          </a:xfrm>
        </p:spPr>
        <p:txBody>
          <a:bodyPr/>
          <a:lstStyle/>
          <a:p>
            <a:pPr marL="0" indent="0" algn="ctr">
              <a:spcBef>
                <a:spcPts val="600"/>
              </a:spcBef>
              <a:buNone/>
            </a:pPr>
            <a:r>
              <a:rPr lang="en-US" sz="3600" dirty="0">
                <a:solidFill>
                  <a:schemeClr val="bg1"/>
                </a:solidFill>
                <a:latin typeface="Arial" pitchFamily="34" charset="0"/>
                <a:cs typeface="Arial" pitchFamily="34" charset="0"/>
              </a:rPr>
              <a:t>This is the offering plate, </a:t>
            </a:r>
            <a:endParaRPr lang="en-US" sz="3600" dirty="0" smtClean="0">
              <a:solidFill>
                <a:schemeClr val="bg1"/>
              </a:solidFill>
              <a:latin typeface="Arial" pitchFamily="34" charset="0"/>
              <a:cs typeface="Arial" pitchFamily="34" charset="0"/>
            </a:endParaRPr>
          </a:p>
          <a:p>
            <a:pPr marL="0" indent="0" algn="ctr">
              <a:spcBef>
                <a:spcPts val="600"/>
              </a:spcBef>
              <a:buNone/>
            </a:pPr>
            <a:r>
              <a:rPr lang="en-US" sz="3600" dirty="0" smtClean="0">
                <a:solidFill>
                  <a:schemeClr val="bg1"/>
                </a:solidFill>
                <a:latin typeface="Arial" pitchFamily="34" charset="0"/>
                <a:cs typeface="Arial" pitchFamily="34" charset="0"/>
              </a:rPr>
              <a:t>reminding </a:t>
            </a:r>
            <a:r>
              <a:rPr lang="en-US" sz="3600" dirty="0">
                <a:solidFill>
                  <a:schemeClr val="bg1"/>
                </a:solidFill>
                <a:latin typeface="Arial" pitchFamily="34" charset="0"/>
                <a:cs typeface="Arial" pitchFamily="34" charset="0"/>
              </a:rPr>
              <a:t>us that God wants us </a:t>
            </a:r>
            <a:endParaRPr lang="en-US" sz="3600" dirty="0" smtClean="0">
              <a:solidFill>
                <a:schemeClr val="bg1"/>
              </a:solidFill>
              <a:latin typeface="Arial" pitchFamily="34" charset="0"/>
              <a:cs typeface="Arial" pitchFamily="34" charset="0"/>
            </a:endParaRPr>
          </a:p>
          <a:p>
            <a:pPr marL="0" indent="0" algn="ctr">
              <a:spcBef>
                <a:spcPts val="600"/>
              </a:spcBef>
              <a:buNone/>
            </a:pPr>
            <a:r>
              <a:rPr lang="en-US" sz="3600" dirty="0" smtClean="0">
                <a:solidFill>
                  <a:schemeClr val="bg1"/>
                </a:solidFill>
                <a:latin typeface="Arial" pitchFamily="34" charset="0"/>
                <a:cs typeface="Arial" pitchFamily="34" charset="0"/>
              </a:rPr>
              <a:t>to share; </a:t>
            </a:r>
            <a:r>
              <a:rPr lang="en-US" sz="3600" dirty="0">
                <a:solidFill>
                  <a:schemeClr val="bg1"/>
                </a:solidFill>
                <a:latin typeface="Arial" pitchFamily="34" charset="0"/>
                <a:cs typeface="Arial" pitchFamily="34" charset="0"/>
              </a:rPr>
              <a:t>Reminding us </a:t>
            </a:r>
            <a:r>
              <a:rPr lang="en-US" sz="3600" dirty="0" smtClean="0">
                <a:solidFill>
                  <a:schemeClr val="bg1"/>
                </a:solidFill>
                <a:latin typeface="Arial" pitchFamily="34" charset="0"/>
                <a:cs typeface="Arial" pitchFamily="34" charset="0"/>
              </a:rPr>
              <a:t>of the </a:t>
            </a:r>
            <a:r>
              <a:rPr lang="en-US" sz="3600" dirty="0">
                <a:solidFill>
                  <a:schemeClr val="bg1"/>
                </a:solidFill>
                <a:latin typeface="Arial" pitchFamily="34" charset="0"/>
                <a:cs typeface="Arial" pitchFamily="34" charset="0"/>
              </a:rPr>
              <a:t>many treasures that God has given us, and </a:t>
            </a:r>
            <a:r>
              <a:rPr lang="en-US" sz="3600" dirty="0" smtClean="0">
                <a:solidFill>
                  <a:schemeClr val="bg1"/>
                </a:solidFill>
                <a:latin typeface="Arial" pitchFamily="34" charset="0"/>
                <a:cs typeface="Arial" pitchFamily="34" charset="0"/>
              </a:rPr>
              <a:t>that </a:t>
            </a:r>
            <a:r>
              <a:rPr lang="en-US" sz="3600" dirty="0">
                <a:solidFill>
                  <a:schemeClr val="bg1"/>
                </a:solidFill>
                <a:latin typeface="Arial" pitchFamily="34" charset="0"/>
                <a:cs typeface="Arial" pitchFamily="34" charset="0"/>
              </a:rPr>
              <a:t>when we </a:t>
            </a:r>
            <a:r>
              <a:rPr lang="en-US" sz="3600" dirty="0" smtClean="0">
                <a:solidFill>
                  <a:schemeClr val="bg1"/>
                </a:solidFill>
                <a:latin typeface="Arial" pitchFamily="34" charset="0"/>
                <a:cs typeface="Arial" pitchFamily="34" charset="0"/>
              </a:rPr>
              <a:t>share </a:t>
            </a:r>
            <a:r>
              <a:rPr lang="en-US" sz="3600" dirty="0">
                <a:solidFill>
                  <a:schemeClr val="bg1"/>
                </a:solidFill>
                <a:latin typeface="Arial" pitchFamily="34" charset="0"/>
                <a:cs typeface="Arial" pitchFamily="34" charset="0"/>
              </a:rPr>
              <a:t>we make everything so much better for everyone. </a:t>
            </a:r>
          </a:p>
          <a:p>
            <a:pPr marL="0" indent="0" algn="ctr">
              <a:buNone/>
            </a:pPr>
            <a:endParaRPr lang="en-US" sz="1400" i="1" dirty="0" smtClean="0">
              <a:solidFill>
                <a:srgbClr val="FFFF00"/>
              </a:solidFill>
              <a:effectLst>
                <a:outerShdw blurRad="38100" dist="38100" dir="2700000" algn="tl">
                  <a:srgbClr val="000000">
                    <a:alpha val="43137"/>
                  </a:srgbClr>
                </a:outerShdw>
              </a:effectLst>
              <a:latin typeface="Arial" pitchFamily="34" charset="0"/>
              <a:cs typeface="Arial" pitchFamily="34" charset="0"/>
            </a:endParaRPr>
          </a:p>
          <a:p>
            <a:pPr marL="0" indent="0" algn="ctr">
              <a:buNone/>
            </a:pPr>
            <a:r>
              <a:rPr lang="en-US" sz="3600" i="1" dirty="0" smtClean="0">
                <a:solidFill>
                  <a:srgbClr val="FFFF00"/>
                </a:solidFill>
                <a:effectLst>
                  <a:outerShdw blurRad="38100" dist="38100" dir="2700000" algn="tl">
                    <a:srgbClr val="000000">
                      <a:alpha val="43137"/>
                    </a:srgbClr>
                  </a:outerShdw>
                </a:effectLst>
                <a:latin typeface="Arial" pitchFamily="34" charset="0"/>
                <a:cs typeface="Arial" pitchFamily="34" charset="0"/>
              </a:rPr>
              <a:t>“We </a:t>
            </a:r>
            <a:r>
              <a:rPr lang="en-US" sz="3600" i="1" dirty="0">
                <a:solidFill>
                  <a:srgbClr val="FFFF00"/>
                </a:solidFill>
                <a:effectLst>
                  <a:outerShdw blurRad="38100" dist="38100" dir="2700000" algn="tl">
                    <a:srgbClr val="000000">
                      <a:alpha val="43137"/>
                    </a:srgbClr>
                  </a:outerShdw>
                </a:effectLst>
                <a:latin typeface="Arial" pitchFamily="34" charset="0"/>
                <a:cs typeface="Arial" pitchFamily="34" charset="0"/>
              </a:rPr>
              <a:t>are bringing in the </a:t>
            </a:r>
            <a:endParaRPr lang="en-US" sz="3600" i="1" dirty="0" smtClean="0">
              <a:solidFill>
                <a:srgbClr val="FFFF00"/>
              </a:solidFill>
              <a:effectLst>
                <a:outerShdw blurRad="38100" dist="38100" dir="2700000" algn="tl">
                  <a:srgbClr val="000000">
                    <a:alpha val="43137"/>
                  </a:srgbClr>
                </a:outerShdw>
              </a:effectLst>
              <a:latin typeface="Arial" pitchFamily="34" charset="0"/>
              <a:cs typeface="Arial" pitchFamily="34" charset="0"/>
            </a:endParaRPr>
          </a:p>
          <a:p>
            <a:pPr marL="0" indent="0" algn="ctr">
              <a:buNone/>
            </a:pPr>
            <a:r>
              <a:rPr lang="en-US" sz="3600" i="1" dirty="0" smtClean="0">
                <a:solidFill>
                  <a:srgbClr val="FFFF00"/>
                </a:solidFill>
                <a:effectLst>
                  <a:outerShdw blurRad="38100" dist="38100" dir="2700000" algn="tl">
                    <a:srgbClr val="000000">
                      <a:alpha val="43137"/>
                    </a:srgbClr>
                  </a:outerShdw>
                </a:effectLst>
                <a:latin typeface="Arial" pitchFamily="34" charset="0"/>
                <a:cs typeface="Arial" pitchFamily="34" charset="0"/>
              </a:rPr>
              <a:t>Gifts </a:t>
            </a:r>
            <a:r>
              <a:rPr lang="en-US" sz="3600" i="1" dirty="0">
                <a:solidFill>
                  <a:srgbClr val="FFFF00"/>
                </a:solidFill>
                <a:effectLst>
                  <a:outerShdw blurRad="38100" dist="38100" dir="2700000" algn="tl">
                    <a:srgbClr val="000000">
                      <a:alpha val="43137"/>
                    </a:srgbClr>
                  </a:outerShdw>
                </a:effectLst>
                <a:latin typeface="Arial" pitchFamily="34" charset="0"/>
                <a:cs typeface="Arial" pitchFamily="34" charset="0"/>
              </a:rPr>
              <a:t>of </a:t>
            </a:r>
            <a:r>
              <a:rPr lang="en-US" sz="3600" i="1" dirty="0" smtClean="0">
                <a:solidFill>
                  <a:srgbClr val="FFFF00"/>
                </a:solidFill>
                <a:effectLst>
                  <a:outerShdw blurRad="38100" dist="38100" dir="2700000" algn="tl">
                    <a:srgbClr val="000000">
                      <a:alpha val="43137"/>
                    </a:srgbClr>
                  </a:outerShdw>
                </a:effectLst>
                <a:latin typeface="Arial" pitchFamily="34" charset="0"/>
                <a:cs typeface="Arial" pitchFamily="34" charset="0"/>
              </a:rPr>
              <a:t>God”</a:t>
            </a:r>
            <a:endParaRPr lang="en-US" sz="3600" i="1" dirty="0">
              <a:solidFill>
                <a:srgbClr val="FFFF00"/>
              </a:solidFill>
              <a:effectLst>
                <a:outerShdw blurRad="38100" dist="38100" dir="2700000" algn="tl">
                  <a:srgbClr val="000000">
                    <a:alpha val="43137"/>
                  </a:srgbClr>
                </a:outerShdw>
              </a:effectLst>
              <a:latin typeface="Arial" pitchFamily="34" charset="0"/>
              <a:cs typeface="Arial" pitchFamily="34" charset="0"/>
            </a:endParaRPr>
          </a:p>
          <a:p>
            <a:endParaRPr lang="en-US" i="1" dirty="0"/>
          </a:p>
        </p:txBody>
      </p:sp>
    </p:spTree>
    <p:extLst>
      <p:ext uri="{BB962C8B-B14F-4D97-AF65-F5344CB8AC3E}">
        <p14:creationId xmlns:p14="http://schemas.microsoft.com/office/powerpoint/2010/main" val="11575938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39608</TotalTime>
  <Words>784</Words>
  <Application>Microsoft Office PowerPoint</Application>
  <PresentationFormat>On-screen Show (4:3)</PresentationFormat>
  <Paragraphs>150</Paragraphs>
  <Slides>24</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Times New Roman</vt:lpstr>
      <vt:lpstr>Office Theme</vt:lpstr>
      <vt:lpstr>Rejoicing Spirits Community  Welcome to our no-shush  family service where everyone is welcome!  “God Calls Us to Tell”</vt:lpstr>
      <vt:lpstr>Gathering Music</vt:lpstr>
      <vt:lpstr>PowerPoint Presentation</vt:lpstr>
      <vt:lpstr>Family Events</vt:lpstr>
      <vt:lpstr>Learning Our Refrain</vt:lpstr>
      <vt:lpstr>Setting the Table of Community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Offering   </vt:lpstr>
      <vt:lpstr>We Speak to God</vt:lpstr>
      <vt:lpstr>PowerPoint Presentation</vt:lpstr>
      <vt:lpstr>PowerPoint Presentation</vt:lpstr>
      <vt:lpstr>PowerPoint Presentation</vt:lpstr>
      <vt:lpstr>PowerPoint Presentation</vt:lpstr>
      <vt:lpstr>PowerPoint Presentation</vt:lpstr>
      <vt:lpstr>PowerPoint Presentation</vt:lpstr>
    </vt:vector>
  </TitlesOfParts>
  <Company>Oakland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Deborah Blair</dc:creator>
  <cp:lastModifiedBy>Joanne Blair</cp:lastModifiedBy>
  <cp:revision>479</cp:revision>
  <dcterms:created xsi:type="dcterms:W3CDTF">2010-10-14T20:31:06Z</dcterms:created>
  <dcterms:modified xsi:type="dcterms:W3CDTF">2015-10-25T15:43:03Z</dcterms:modified>
</cp:coreProperties>
</file>