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handoutMasterIdLst>
    <p:handoutMasterId r:id="rId29"/>
  </p:handoutMasterIdLst>
  <p:sldIdLst>
    <p:sldId id="265" r:id="rId2"/>
    <p:sldId id="420" r:id="rId3"/>
    <p:sldId id="263" r:id="rId4"/>
    <p:sldId id="300" r:id="rId5"/>
    <p:sldId id="280" r:id="rId6"/>
    <p:sldId id="335" r:id="rId7"/>
    <p:sldId id="354" r:id="rId8"/>
    <p:sldId id="357" r:id="rId9"/>
    <p:sldId id="358" r:id="rId10"/>
    <p:sldId id="264" r:id="rId11"/>
    <p:sldId id="413" r:id="rId12"/>
    <p:sldId id="324" r:id="rId13"/>
    <p:sldId id="421" r:id="rId14"/>
    <p:sldId id="292" r:id="rId15"/>
    <p:sldId id="346" r:id="rId16"/>
    <p:sldId id="422" r:id="rId17"/>
    <p:sldId id="274" r:id="rId18"/>
    <p:sldId id="425" r:id="rId19"/>
    <p:sldId id="333" r:id="rId20"/>
    <p:sldId id="348" r:id="rId21"/>
    <p:sldId id="349" r:id="rId22"/>
    <p:sldId id="393" r:id="rId23"/>
    <p:sldId id="350" r:id="rId24"/>
    <p:sldId id="299" r:id="rId25"/>
    <p:sldId id="424" r:id="rId26"/>
    <p:sldId id="279" r:id="rId27"/>
  </p:sldIdLst>
  <p:sldSz cx="9144000" cy="6858000" type="screen4x3"/>
  <p:notesSz cx="6858000" cy="92964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71" autoAdjust="0"/>
  </p:normalViewPr>
  <p:slideViewPr>
    <p:cSldViewPr snapToGrid="0" snapToObjects="1">
      <p:cViewPr>
        <p:scale>
          <a:sx n="80" d="100"/>
          <a:sy n="80" d="100"/>
        </p:scale>
        <p:origin x="-2502" y="-690"/>
      </p:cViewPr>
      <p:guideLst>
        <p:guide orient="horz" pos="2160"/>
        <p:guide pos="2880"/>
      </p:guideLst>
    </p:cSldViewPr>
  </p:slideViewPr>
  <p:notesTextViewPr>
    <p:cViewPr>
      <p:scale>
        <a:sx n="100" d="100"/>
        <a:sy n="100" d="100"/>
      </p:scale>
      <p:origin x="0" y="0"/>
    </p:cViewPr>
  </p:notesTextViewPr>
  <p:sorterViewPr>
    <p:cViewPr>
      <p:scale>
        <a:sx n="130" d="100"/>
        <a:sy n="130" d="100"/>
      </p:scale>
      <p:origin x="0" y="61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atin typeface="Arial" charset="0"/>
                <a:cs typeface="+mn-cs"/>
              </a:defRPr>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atin typeface="Arial" charset="0"/>
                <a:cs typeface="+mn-cs"/>
              </a:defRPr>
            </a:lvl1pPr>
          </a:lstStyle>
          <a:p>
            <a:pPr>
              <a:defRPr/>
            </a:pPr>
            <a:fld id="{BAE322E3-536A-426D-A64D-8156D61B0469}" type="datetimeFigureOut">
              <a:rPr lang="en-US"/>
              <a:pPr>
                <a:defRPr/>
              </a:pPr>
              <a:t>11/19/2014</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atin typeface="Arial" charset="0"/>
                <a:cs typeface="+mn-cs"/>
              </a:defRPr>
            </a:lvl1pPr>
          </a:lstStyle>
          <a:p>
            <a:pPr>
              <a:defRPr/>
            </a:pPr>
            <a:fld id="{87B8E84B-60FC-47B8-8FED-99D708B550F2}" type="slidenum">
              <a:rPr lang="en-US"/>
              <a:pPr>
                <a:defRPr/>
              </a:pPr>
              <a:t>‹#›</a:t>
            </a:fld>
            <a:endParaRPr lang="en-US"/>
          </a:p>
        </p:txBody>
      </p:sp>
    </p:spTree>
    <p:extLst>
      <p:ext uri="{BB962C8B-B14F-4D97-AF65-F5344CB8AC3E}">
        <p14:creationId xmlns:p14="http://schemas.microsoft.com/office/powerpoint/2010/main" val="9346039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atin typeface="Arial" charset="0"/>
                <a:cs typeface="+mn-cs"/>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atin typeface="Arial" charset="0"/>
                <a:cs typeface="+mn-cs"/>
              </a:defRPr>
            </a:lvl1pPr>
          </a:lstStyle>
          <a:p>
            <a:pPr>
              <a:defRPr/>
            </a:pPr>
            <a:fld id="{278D78F5-7571-4E1F-9E5B-35C7543BDAD5}" type="datetimeFigureOut">
              <a:rPr lang="en-US"/>
              <a:pPr>
                <a:defRPr/>
              </a:pPr>
              <a:t>11/19/2014</a:t>
            </a:fld>
            <a:endParaRPr lang="en-US"/>
          </a:p>
        </p:txBody>
      </p:sp>
      <p:sp>
        <p:nvSpPr>
          <p:cNvPr id="4" name="Slide Image Placeholder 3"/>
          <p:cNvSpPr>
            <a:spLocks noGrp="1" noRot="1" noChangeAspect="1"/>
          </p:cNvSpPr>
          <p:nvPr>
            <p:ph type="sldImg" idx="2"/>
          </p:nvPr>
        </p:nvSpPr>
        <p:spPr>
          <a:xfrm>
            <a:off x="1104900" y="696913"/>
            <a:ext cx="4648200" cy="3487737"/>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atin typeface="Arial" charset="0"/>
                <a:cs typeface="+mn-cs"/>
              </a:defRPr>
            </a:lvl1pPr>
          </a:lstStyle>
          <a:p>
            <a:pPr>
              <a:defRPr/>
            </a:pPr>
            <a:fld id="{32CD3AB7-A836-4B49-892A-62EA5A0B8AB2}" type="slidenum">
              <a:rPr lang="en-US"/>
              <a:pPr>
                <a:defRPr/>
              </a:pPr>
              <a:t>‹#›</a:t>
            </a:fld>
            <a:endParaRPr lang="en-US"/>
          </a:p>
        </p:txBody>
      </p:sp>
    </p:spTree>
    <p:extLst>
      <p:ext uri="{BB962C8B-B14F-4D97-AF65-F5344CB8AC3E}">
        <p14:creationId xmlns:p14="http://schemas.microsoft.com/office/powerpoint/2010/main" val="15007404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2CD3AB7-A836-4B49-892A-62EA5A0B8AB2}" type="slidenum">
              <a:rPr lang="en-US" smtClean="0"/>
              <a:pPr>
                <a:defRPr/>
              </a:pPr>
              <a:t>10</a:t>
            </a:fld>
            <a:endParaRPr lang="en-US"/>
          </a:p>
        </p:txBody>
      </p:sp>
    </p:spTree>
    <p:extLst>
      <p:ext uri="{BB962C8B-B14F-4D97-AF65-F5344CB8AC3E}">
        <p14:creationId xmlns:p14="http://schemas.microsoft.com/office/powerpoint/2010/main" val="381126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355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defRPr/>
            </a:pPr>
            <a:fld id="{60164667-3981-47FC-9094-ED17E95E5260}" type="slidenum">
              <a:rPr lang="en-US" smtClean="0"/>
              <a:pPr eaLnBrk="1" hangingPunct="1">
                <a:defRPr/>
              </a:pPr>
              <a:t>24</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66DB032-99E3-4A5D-86B4-BA01B4FE51B0}" type="datetimeFigureOut">
              <a:rPr lang="en-US"/>
              <a:pPr>
                <a:defRPr/>
              </a:pPr>
              <a:t>11/19/2014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5EFA25E-8358-405C-A14D-7FD6A3740572}" type="slidenum">
              <a:rPr lang="en-US"/>
              <a:pPr>
                <a:defRPr/>
              </a:pPr>
              <a:t>‹#›</a:t>
            </a:fld>
            <a:endParaRPr lang="en-US"/>
          </a:p>
        </p:txBody>
      </p:sp>
    </p:spTree>
    <p:extLst>
      <p:ext uri="{BB962C8B-B14F-4D97-AF65-F5344CB8AC3E}">
        <p14:creationId xmlns:p14="http://schemas.microsoft.com/office/powerpoint/2010/main" val="2710623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BCBA734-1936-4A69-8D55-60A0DB8CAC60}" type="datetimeFigureOut">
              <a:rPr lang="en-US"/>
              <a:pPr>
                <a:defRPr/>
              </a:pPr>
              <a:t>11/19/2014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A696DA4-C8C3-4AEE-8B09-E3377EDD965A}" type="slidenum">
              <a:rPr lang="en-US"/>
              <a:pPr>
                <a:defRPr/>
              </a:pPr>
              <a:t>‹#›</a:t>
            </a:fld>
            <a:endParaRPr lang="en-US"/>
          </a:p>
        </p:txBody>
      </p:sp>
    </p:spTree>
    <p:extLst>
      <p:ext uri="{BB962C8B-B14F-4D97-AF65-F5344CB8AC3E}">
        <p14:creationId xmlns:p14="http://schemas.microsoft.com/office/powerpoint/2010/main" val="3886088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611C887-A24A-46D0-8632-D329BE7DCBCA}" type="datetimeFigureOut">
              <a:rPr lang="en-US"/>
              <a:pPr>
                <a:defRPr/>
              </a:pPr>
              <a:t>11/19/2014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B60968-CF95-432C-BE10-0DA541FA97A0}" type="slidenum">
              <a:rPr lang="en-US"/>
              <a:pPr>
                <a:defRPr/>
              </a:pPr>
              <a:t>‹#›</a:t>
            </a:fld>
            <a:endParaRPr lang="en-US"/>
          </a:p>
        </p:txBody>
      </p:sp>
    </p:spTree>
    <p:extLst>
      <p:ext uri="{BB962C8B-B14F-4D97-AF65-F5344CB8AC3E}">
        <p14:creationId xmlns:p14="http://schemas.microsoft.com/office/powerpoint/2010/main" val="3657387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FA611A3-F7F3-41BF-B724-1DCB6A7C3AA1}" type="datetimeFigureOut">
              <a:rPr lang="en-US"/>
              <a:pPr>
                <a:defRPr/>
              </a:pPr>
              <a:t>11/19/2014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B90A674-3CC3-4FAB-95ED-2CBE8FA32DD7}" type="slidenum">
              <a:rPr lang="en-US"/>
              <a:pPr>
                <a:defRPr/>
              </a:pPr>
              <a:t>‹#›</a:t>
            </a:fld>
            <a:endParaRPr lang="en-US"/>
          </a:p>
        </p:txBody>
      </p:sp>
    </p:spTree>
    <p:extLst>
      <p:ext uri="{BB962C8B-B14F-4D97-AF65-F5344CB8AC3E}">
        <p14:creationId xmlns:p14="http://schemas.microsoft.com/office/powerpoint/2010/main" val="1966171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0C516F7-0C2B-4AE7-A648-1F27A41BCE23}" type="datetimeFigureOut">
              <a:rPr lang="en-US"/>
              <a:pPr>
                <a:defRPr/>
              </a:pPr>
              <a:t>11/19/2014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F1F4BE5-41C7-4FFD-9B32-76377A05734D}" type="slidenum">
              <a:rPr lang="en-US"/>
              <a:pPr>
                <a:defRPr/>
              </a:pPr>
              <a:t>‹#›</a:t>
            </a:fld>
            <a:endParaRPr lang="en-US"/>
          </a:p>
        </p:txBody>
      </p:sp>
    </p:spTree>
    <p:extLst>
      <p:ext uri="{BB962C8B-B14F-4D97-AF65-F5344CB8AC3E}">
        <p14:creationId xmlns:p14="http://schemas.microsoft.com/office/powerpoint/2010/main" val="802438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430D0E8-9ABB-4CFF-921F-E6CCFEB8524B}" type="datetimeFigureOut">
              <a:rPr lang="en-US"/>
              <a:pPr>
                <a:defRPr/>
              </a:pPr>
              <a:t>11/19/2014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39315CE-30D8-4848-8655-0F2FC44183F1}" type="slidenum">
              <a:rPr lang="en-US"/>
              <a:pPr>
                <a:defRPr/>
              </a:pPr>
              <a:t>‹#›</a:t>
            </a:fld>
            <a:endParaRPr lang="en-US"/>
          </a:p>
        </p:txBody>
      </p:sp>
    </p:spTree>
    <p:extLst>
      <p:ext uri="{BB962C8B-B14F-4D97-AF65-F5344CB8AC3E}">
        <p14:creationId xmlns:p14="http://schemas.microsoft.com/office/powerpoint/2010/main" val="3814074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20B4407-EF19-4A22-813B-A3C4A91B3318}" type="datetimeFigureOut">
              <a:rPr lang="en-US"/>
              <a:pPr>
                <a:defRPr/>
              </a:pPr>
              <a:t>11/19/2014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79468A8-C226-4F19-B81D-8F4DCFEE8DBA}" type="slidenum">
              <a:rPr lang="en-US"/>
              <a:pPr>
                <a:defRPr/>
              </a:pPr>
              <a:t>‹#›</a:t>
            </a:fld>
            <a:endParaRPr lang="en-US"/>
          </a:p>
        </p:txBody>
      </p:sp>
    </p:spTree>
    <p:extLst>
      <p:ext uri="{BB962C8B-B14F-4D97-AF65-F5344CB8AC3E}">
        <p14:creationId xmlns:p14="http://schemas.microsoft.com/office/powerpoint/2010/main" val="109129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4B5A22B-B4C4-4CC7-BAE4-51F3A690463D}" type="datetimeFigureOut">
              <a:rPr lang="en-US"/>
              <a:pPr>
                <a:defRPr/>
              </a:pPr>
              <a:t>11/19/2014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60E8E20-315E-486D-9AFE-078D1BE030B6}" type="slidenum">
              <a:rPr lang="en-US"/>
              <a:pPr>
                <a:defRPr/>
              </a:pPr>
              <a:t>‹#›</a:t>
            </a:fld>
            <a:endParaRPr lang="en-US"/>
          </a:p>
        </p:txBody>
      </p:sp>
    </p:spTree>
    <p:extLst>
      <p:ext uri="{BB962C8B-B14F-4D97-AF65-F5344CB8AC3E}">
        <p14:creationId xmlns:p14="http://schemas.microsoft.com/office/powerpoint/2010/main" val="3244800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B62820E-12AA-4838-8F2F-06D881419FAF}" type="datetimeFigureOut">
              <a:rPr lang="en-US"/>
              <a:pPr>
                <a:defRPr/>
              </a:pPr>
              <a:t>11/19/2014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DD9A431-08FA-4B65-826F-541DAC3C3A70}" type="slidenum">
              <a:rPr lang="en-US"/>
              <a:pPr>
                <a:defRPr/>
              </a:pPr>
              <a:t>‹#›</a:t>
            </a:fld>
            <a:endParaRPr lang="en-US"/>
          </a:p>
        </p:txBody>
      </p:sp>
    </p:spTree>
    <p:extLst>
      <p:ext uri="{BB962C8B-B14F-4D97-AF65-F5344CB8AC3E}">
        <p14:creationId xmlns:p14="http://schemas.microsoft.com/office/powerpoint/2010/main" val="723314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E09999D-A7B1-4656-8688-E24503E8B834}" type="datetimeFigureOut">
              <a:rPr lang="en-US"/>
              <a:pPr>
                <a:defRPr/>
              </a:pPr>
              <a:t>11/19/2014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B206279-C6B3-4604-919C-F55EFEAF8779}" type="slidenum">
              <a:rPr lang="en-US"/>
              <a:pPr>
                <a:defRPr/>
              </a:pPr>
              <a:t>‹#›</a:t>
            </a:fld>
            <a:endParaRPr lang="en-US"/>
          </a:p>
        </p:txBody>
      </p:sp>
    </p:spTree>
    <p:extLst>
      <p:ext uri="{BB962C8B-B14F-4D97-AF65-F5344CB8AC3E}">
        <p14:creationId xmlns:p14="http://schemas.microsoft.com/office/powerpoint/2010/main" val="2022253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1D0FED1-7315-4B84-82D3-DBCA543293ED}" type="datetimeFigureOut">
              <a:rPr lang="en-US"/>
              <a:pPr>
                <a:defRPr/>
              </a:pPr>
              <a:t>11/19/2014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29349D2-7B6C-40D9-BD9F-26A661831430}" type="slidenum">
              <a:rPr lang="en-US"/>
              <a:pPr>
                <a:defRPr/>
              </a:pPr>
              <a:t>‹#›</a:t>
            </a:fld>
            <a:endParaRPr lang="en-US"/>
          </a:p>
        </p:txBody>
      </p:sp>
    </p:spTree>
    <p:extLst>
      <p:ext uri="{BB962C8B-B14F-4D97-AF65-F5344CB8AC3E}">
        <p14:creationId xmlns:p14="http://schemas.microsoft.com/office/powerpoint/2010/main" val="539134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856CBB8-2526-4781-B882-0B7B46A920CF}" type="datetimeFigureOut">
              <a:rPr lang="en-US"/>
              <a:pPr>
                <a:defRPr/>
              </a:pPr>
              <a:t>11/19/2014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B9A67E8-B4C4-438B-BD0B-38D73D89BCE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203" y="745877"/>
            <a:ext cx="8229600" cy="4334493"/>
          </a:xfrm>
        </p:spPr>
        <p:txBody>
          <a:bodyPr rtlCol="0">
            <a:noAutofit/>
          </a:bodyPr>
          <a:lstStyle/>
          <a:p>
            <a:pPr eaLnBrk="1" fontAlgn="auto" hangingPunct="1">
              <a:spcAft>
                <a:spcPts val="0"/>
              </a:spcAft>
              <a:defRPr/>
            </a:pPr>
            <a:r>
              <a:rPr lang="en-US" sz="5400" dirty="0" smtClean="0">
                <a:solidFill>
                  <a:schemeClr val="bg1"/>
                </a:solidFill>
                <a:effectLst>
                  <a:outerShdw blurRad="38100" dist="38100" dir="2700000" algn="tl">
                    <a:srgbClr val="000000">
                      <a:alpha val="43137"/>
                    </a:srgbClr>
                  </a:outerShdw>
                </a:effectLst>
              </a:rPr>
              <a:t>Rejoicing Spirits Community</a:t>
            </a:r>
            <a:br>
              <a:rPr lang="en-US" sz="5400" dirty="0" smtClean="0">
                <a:solidFill>
                  <a:schemeClr val="bg1"/>
                </a:solidFill>
                <a:effectLst>
                  <a:outerShdw blurRad="38100" dist="38100" dir="2700000" algn="tl">
                    <a:srgbClr val="000000">
                      <a:alpha val="43137"/>
                    </a:srgbClr>
                  </a:outerShdw>
                </a:effectLst>
              </a:rPr>
            </a:br>
            <a:r>
              <a:rPr lang="en-US" sz="5400" dirty="0" smtClean="0">
                <a:solidFill>
                  <a:schemeClr val="bg1"/>
                </a:solidFill>
                <a:effectLst>
                  <a:outerShdw blurRad="38100" dist="38100" dir="2700000" algn="tl">
                    <a:srgbClr val="000000">
                      <a:alpha val="43137"/>
                    </a:srgbClr>
                  </a:outerShdw>
                </a:effectLst>
              </a:rPr>
              <a:t/>
            </a:r>
            <a:br>
              <a:rPr lang="en-US" sz="5400" dirty="0" smtClean="0">
                <a:solidFill>
                  <a:schemeClr val="bg1"/>
                </a:solidFill>
                <a:effectLst>
                  <a:outerShdw blurRad="38100" dist="38100" dir="2700000" algn="tl">
                    <a:srgbClr val="000000">
                      <a:alpha val="43137"/>
                    </a:srgbClr>
                  </a:outerShdw>
                </a:effectLst>
              </a:rPr>
            </a:br>
            <a:r>
              <a:rPr lang="en-US" sz="4000" dirty="0" smtClean="0">
                <a:solidFill>
                  <a:schemeClr val="bg1"/>
                </a:solidFill>
                <a:effectLst>
                  <a:outerShdw blurRad="38100" dist="38100" dir="2700000" algn="tl">
                    <a:srgbClr val="000000">
                      <a:alpha val="43137"/>
                    </a:srgbClr>
                  </a:outerShdw>
                </a:effectLst>
              </a:rPr>
              <a:t>Welcome to our no-shush family service where everyone is welcome</a:t>
            </a:r>
            <a:r>
              <a:rPr lang="en-US" sz="5400" dirty="0" smtClean="0">
                <a:solidFill>
                  <a:schemeClr val="bg1"/>
                </a:solidFill>
                <a:effectLst>
                  <a:outerShdw blurRad="38100" dist="38100" dir="2700000" algn="tl">
                    <a:srgbClr val="000000">
                      <a:alpha val="43137"/>
                    </a:srgbClr>
                  </a:outerShdw>
                </a:effectLst>
              </a:rPr>
              <a:t>!</a:t>
            </a:r>
            <a:br>
              <a:rPr lang="en-US" sz="5400" dirty="0" smtClean="0">
                <a:solidFill>
                  <a:schemeClr val="bg1"/>
                </a:solidFill>
                <a:effectLst>
                  <a:outerShdw blurRad="38100" dist="38100" dir="2700000" algn="tl">
                    <a:srgbClr val="000000">
                      <a:alpha val="43137"/>
                    </a:srgbClr>
                  </a:outerShdw>
                </a:effectLst>
              </a:rPr>
            </a:br>
            <a:r>
              <a:rPr lang="en-US" sz="5400" dirty="0" smtClean="0">
                <a:solidFill>
                  <a:schemeClr val="bg1"/>
                </a:solidFill>
                <a:effectLst>
                  <a:outerShdw blurRad="38100" dist="38100" dir="2700000" algn="tl">
                    <a:srgbClr val="000000">
                      <a:alpha val="43137"/>
                    </a:srgbClr>
                  </a:outerShdw>
                </a:effectLst>
              </a:rPr>
              <a:t/>
            </a:r>
            <a:br>
              <a:rPr lang="en-US" sz="5400" dirty="0" smtClean="0">
                <a:solidFill>
                  <a:schemeClr val="bg1"/>
                </a:solidFill>
                <a:effectLst>
                  <a:outerShdw blurRad="38100" dist="38100" dir="2700000" algn="tl">
                    <a:srgbClr val="000000">
                      <a:alpha val="43137"/>
                    </a:srgbClr>
                  </a:outerShdw>
                </a:effectLst>
              </a:rPr>
            </a:br>
            <a:r>
              <a:rPr lang="en-US" sz="4800" dirty="0" smtClean="0">
                <a:solidFill>
                  <a:srgbClr val="FFFF00"/>
                </a:solidFill>
                <a:effectLst>
                  <a:outerShdw blurRad="38100" dist="38100" dir="2700000" algn="tl">
                    <a:srgbClr val="000000">
                      <a:alpha val="43137"/>
                    </a:srgbClr>
                  </a:outerShdw>
                </a:effectLst>
              </a:rPr>
              <a:t>“Everyone Matters to God”</a:t>
            </a:r>
            <a:endParaRPr lang="en-US" sz="4800"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3154" y="424747"/>
            <a:ext cx="8110846" cy="4836021"/>
          </a:xfrm>
        </p:spPr>
        <p:txBody>
          <a:bodyPr rtlCol="0">
            <a:noAutofit/>
          </a:bodyPr>
          <a:lstStyle/>
          <a:p>
            <a:pPr marL="0" indent="0">
              <a:buNone/>
            </a:pPr>
            <a:r>
              <a:rPr lang="en-US" sz="3600" dirty="0">
                <a:solidFill>
                  <a:schemeClr val="bg1"/>
                </a:solidFill>
              </a:rPr>
              <a:t>One:	 </a:t>
            </a:r>
            <a:r>
              <a:rPr lang="en-US" sz="3600" dirty="0" smtClean="0">
                <a:solidFill>
                  <a:schemeClr val="bg1"/>
                </a:solidFill>
              </a:rPr>
              <a:t>The Bible tells us that…</a:t>
            </a:r>
            <a:endParaRPr lang="en-US" sz="3600" dirty="0">
              <a:solidFill>
                <a:schemeClr val="bg1"/>
              </a:solidFill>
            </a:endParaRPr>
          </a:p>
          <a:p>
            <a:pPr marL="0" indent="0">
              <a:buNone/>
            </a:pPr>
            <a:r>
              <a:rPr lang="en-US" sz="3600" b="1" dirty="0">
                <a:solidFill>
                  <a:srgbClr val="FFFF00"/>
                </a:solidFill>
                <a:effectLst>
                  <a:outerShdw blurRad="38100" dist="38100" dir="2700000" algn="tl">
                    <a:srgbClr val="000000">
                      <a:alpha val="43137"/>
                    </a:srgbClr>
                  </a:outerShdw>
                </a:effectLst>
              </a:rPr>
              <a:t>All:	</a:t>
            </a:r>
            <a:r>
              <a:rPr lang="en-US" sz="3600" b="1" dirty="0" smtClean="0">
                <a:solidFill>
                  <a:srgbClr val="FFFF00"/>
                </a:solidFill>
                <a:effectLst>
                  <a:outerShdw blurRad="38100" dist="38100" dir="2700000" algn="tl">
                    <a:srgbClr val="000000">
                      <a:alpha val="43137"/>
                    </a:srgbClr>
                  </a:outerShdw>
                </a:effectLst>
              </a:rPr>
              <a:t>Everyone Matters to God!</a:t>
            </a:r>
            <a:endParaRPr lang="en-US" sz="3600" b="1" dirty="0">
              <a:solidFill>
                <a:srgbClr val="FFFF00"/>
              </a:solidFill>
              <a:effectLst>
                <a:outerShdw blurRad="38100" dist="38100" dir="2700000" algn="tl">
                  <a:srgbClr val="000000">
                    <a:alpha val="43137"/>
                  </a:srgbClr>
                </a:outerShdw>
              </a:effectLst>
            </a:endParaRPr>
          </a:p>
          <a:p>
            <a:pPr marL="0" indent="0">
              <a:buNone/>
            </a:pPr>
            <a:r>
              <a:rPr lang="en-US" sz="3600" dirty="0">
                <a:solidFill>
                  <a:schemeClr val="bg1"/>
                </a:solidFill>
              </a:rPr>
              <a:t>One:	</a:t>
            </a:r>
            <a:r>
              <a:rPr lang="en-US" sz="3600" dirty="0" smtClean="0">
                <a:solidFill>
                  <a:schemeClr val="bg1"/>
                </a:solidFill>
              </a:rPr>
              <a:t> Jesus blessed the </a:t>
            </a:r>
            <a:r>
              <a:rPr lang="en-US" sz="3600" smtClean="0">
                <a:solidFill>
                  <a:schemeClr val="bg1"/>
                </a:solidFill>
              </a:rPr>
              <a:t>children because…</a:t>
            </a:r>
            <a:endParaRPr lang="en-US" sz="3600" dirty="0">
              <a:solidFill>
                <a:schemeClr val="bg1"/>
              </a:solidFill>
            </a:endParaRPr>
          </a:p>
          <a:p>
            <a:pPr marL="0" indent="0">
              <a:buNone/>
            </a:pPr>
            <a:r>
              <a:rPr lang="en-US" sz="3600" b="1" dirty="0">
                <a:solidFill>
                  <a:srgbClr val="FFFF00"/>
                </a:solidFill>
                <a:effectLst>
                  <a:outerShdw blurRad="38100" dist="38100" dir="2700000" algn="tl">
                    <a:srgbClr val="000000">
                      <a:alpha val="43137"/>
                    </a:srgbClr>
                  </a:outerShdw>
                </a:effectLst>
              </a:rPr>
              <a:t>All:	 Everyone Matters to God </a:t>
            </a:r>
            <a:endParaRPr lang="en-US" sz="3600" b="1" dirty="0" smtClean="0">
              <a:solidFill>
                <a:srgbClr val="FFFF00"/>
              </a:solidFill>
              <a:effectLst>
                <a:outerShdw blurRad="38100" dist="38100" dir="2700000" algn="tl">
                  <a:srgbClr val="000000">
                    <a:alpha val="43137"/>
                  </a:srgbClr>
                </a:outerShdw>
              </a:effectLst>
            </a:endParaRPr>
          </a:p>
          <a:p>
            <a:pPr marL="0" indent="0">
              <a:buNone/>
            </a:pPr>
            <a:r>
              <a:rPr lang="en-US" sz="3600" dirty="0" smtClean="0">
                <a:solidFill>
                  <a:schemeClr val="bg1"/>
                </a:solidFill>
              </a:rPr>
              <a:t>One</a:t>
            </a:r>
            <a:r>
              <a:rPr lang="en-US" sz="3600" dirty="0">
                <a:solidFill>
                  <a:schemeClr val="bg1"/>
                </a:solidFill>
              </a:rPr>
              <a:t>:	</a:t>
            </a:r>
            <a:r>
              <a:rPr lang="en-US" sz="3600" dirty="0" smtClean="0">
                <a:solidFill>
                  <a:schemeClr val="bg1"/>
                </a:solidFill>
              </a:rPr>
              <a:t> Our lives are better because…</a:t>
            </a:r>
            <a:endParaRPr lang="en-US" sz="3600" dirty="0">
              <a:solidFill>
                <a:schemeClr val="bg1"/>
              </a:solidFill>
            </a:endParaRPr>
          </a:p>
          <a:p>
            <a:pPr marL="0" indent="0">
              <a:buNone/>
            </a:pPr>
            <a:r>
              <a:rPr lang="en-US" sz="3600" b="1" dirty="0" smtClean="0">
                <a:solidFill>
                  <a:srgbClr val="FFFF00"/>
                </a:solidFill>
                <a:effectLst>
                  <a:outerShdw blurRad="38100" dist="38100" dir="2700000" algn="tl">
                    <a:srgbClr val="000000">
                      <a:alpha val="43137"/>
                    </a:srgbClr>
                  </a:outerShdw>
                </a:effectLst>
              </a:rPr>
              <a:t>All</a:t>
            </a:r>
            <a:r>
              <a:rPr lang="en-US" sz="3600" b="1" dirty="0">
                <a:solidFill>
                  <a:srgbClr val="FFFF00"/>
                </a:solidFill>
                <a:effectLst>
                  <a:outerShdw blurRad="38100" dist="38100" dir="2700000" algn="tl">
                    <a:srgbClr val="000000">
                      <a:alpha val="43137"/>
                    </a:srgbClr>
                  </a:outerShdw>
                </a:effectLst>
              </a:rPr>
              <a:t>:	 Everyone Matters to God!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4672" y="632418"/>
            <a:ext cx="7798529" cy="4632037"/>
          </a:xfrm>
          <a:prstGeom prst="rect">
            <a:avLst/>
          </a:prstGeom>
          <a:noFill/>
        </p:spPr>
        <p:txBody>
          <a:bodyPr wrap="none" rtlCol="0">
            <a:spAutoFit/>
          </a:bodyPr>
          <a:lstStyle/>
          <a:p>
            <a:pPr algn="ctr"/>
            <a:r>
              <a:rPr lang="en-US" sz="3200" dirty="0">
                <a:solidFill>
                  <a:schemeClr val="bg1"/>
                </a:solidFill>
                <a:latin typeface="Times New Roman"/>
                <a:cs typeface="Times New Roman"/>
              </a:rPr>
              <a:t>1. O sing to the Lord; O sing God a new song!</a:t>
            </a:r>
          </a:p>
          <a:p>
            <a:pPr algn="ctr"/>
            <a:r>
              <a:rPr lang="en-US" sz="3200" dirty="0">
                <a:solidFill>
                  <a:schemeClr val="bg1"/>
                </a:solidFill>
                <a:latin typeface="Times New Roman"/>
                <a:cs typeface="Times New Roman"/>
              </a:rPr>
              <a:t>O sing to the Lord; O sing God a new song!</a:t>
            </a:r>
          </a:p>
          <a:p>
            <a:pPr algn="ctr"/>
            <a:r>
              <a:rPr lang="en-US" sz="3200" dirty="0">
                <a:solidFill>
                  <a:schemeClr val="bg1"/>
                </a:solidFill>
                <a:latin typeface="Times New Roman"/>
                <a:cs typeface="Times New Roman"/>
              </a:rPr>
              <a:t>O sing to the Lord, O sing God a new song!</a:t>
            </a:r>
          </a:p>
          <a:p>
            <a:pPr algn="ctr"/>
            <a:r>
              <a:rPr lang="en-US" sz="3200" dirty="0">
                <a:solidFill>
                  <a:schemeClr val="bg1"/>
                </a:solidFill>
                <a:latin typeface="Times New Roman"/>
                <a:cs typeface="Times New Roman"/>
              </a:rPr>
              <a:t>O sing to our God, O sing to our God.</a:t>
            </a:r>
          </a:p>
          <a:p>
            <a:pPr algn="ctr"/>
            <a:endParaRPr lang="en-US" sz="3200" dirty="0">
              <a:solidFill>
                <a:srgbClr val="FFFFFF"/>
              </a:solidFill>
              <a:latin typeface="Times New Roman"/>
              <a:cs typeface="Times New Roman"/>
            </a:endParaRPr>
          </a:p>
          <a:p>
            <a:pPr algn="ctr"/>
            <a:r>
              <a:rPr lang="en-US" sz="3200" dirty="0" smtClean="0">
                <a:solidFill>
                  <a:schemeClr val="bg1"/>
                </a:solidFill>
                <a:latin typeface="Times New Roman"/>
                <a:cs typeface="Times New Roman"/>
              </a:rPr>
              <a:t>2. Give thanks to the Lord</a:t>
            </a:r>
            <a:r>
              <a:rPr lang="en-US" sz="3200" dirty="0">
                <a:solidFill>
                  <a:schemeClr val="bg1"/>
                </a:solidFill>
                <a:latin typeface="Times New Roman"/>
                <a:cs typeface="Times New Roman"/>
              </a:rPr>
              <a:t>! Amen, Alleluia</a:t>
            </a:r>
            <a:r>
              <a:rPr lang="en-US" sz="3200" dirty="0" smtClean="0">
                <a:solidFill>
                  <a:schemeClr val="bg1"/>
                </a:solidFill>
                <a:latin typeface="Times New Roman"/>
                <a:cs typeface="Times New Roman"/>
              </a:rPr>
              <a:t>!</a:t>
            </a:r>
            <a:endParaRPr lang="en-US" sz="3200" dirty="0">
              <a:solidFill>
                <a:schemeClr val="bg1"/>
              </a:solidFill>
              <a:latin typeface="Times New Roman"/>
              <a:cs typeface="Times New Roman"/>
            </a:endParaRPr>
          </a:p>
          <a:p>
            <a:pPr algn="ctr"/>
            <a:endParaRPr lang="en-US" sz="700" dirty="0">
              <a:solidFill>
                <a:schemeClr val="bg1"/>
              </a:solidFill>
              <a:latin typeface="Times New Roman"/>
              <a:cs typeface="Times New Roman"/>
            </a:endParaRPr>
          </a:p>
          <a:p>
            <a:pPr algn="ctr"/>
            <a:r>
              <a:rPr lang="en-US" sz="3200" dirty="0">
                <a:solidFill>
                  <a:schemeClr val="bg1"/>
                </a:solidFill>
                <a:latin typeface="Times New Roman"/>
                <a:cs typeface="Times New Roman"/>
              </a:rPr>
              <a:t>Give thanks to the Lord! Amen, Alleluia! </a:t>
            </a:r>
            <a:endParaRPr lang="en-US" sz="3200" dirty="0" smtClean="0">
              <a:solidFill>
                <a:schemeClr val="bg1"/>
              </a:solidFill>
              <a:latin typeface="Times New Roman"/>
              <a:cs typeface="Times New Roman"/>
            </a:endParaRPr>
          </a:p>
          <a:p>
            <a:pPr algn="ctr"/>
            <a:r>
              <a:rPr lang="en-US" sz="3200" dirty="0" smtClean="0">
                <a:solidFill>
                  <a:schemeClr val="bg1"/>
                </a:solidFill>
                <a:latin typeface="Times New Roman"/>
                <a:cs typeface="Times New Roman"/>
              </a:rPr>
              <a:t>Give </a:t>
            </a:r>
            <a:r>
              <a:rPr lang="en-US" sz="3200" dirty="0">
                <a:solidFill>
                  <a:schemeClr val="bg1"/>
                </a:solidFill>
                <a:latin typeface="Times New Roman"/>
                <a:cs typeface="Times New Roman"/>
              </a:rPr>
              <a:t>thanks to the Lord! Amen, Alleluia! </a:t>
            </a:r>
            <a:endParaRPr lang="en-US" sz="3200" dirty="0" smtClean="0">
              <a:solidFill>
                <a:schemeClr val="bg1"/>
              </a:solidFill>
              <a:latin typeface="Times New Roman"/>
              <a:cs typeface="Times New Roman"/>
            </a:endParaRPr>
          </a:p>
          <a:p>
            <a:pPr algn="ctr"/>
            <a:r>
              <a:rPr lang="en-US" sz="3200" dirty="0" smtClean="0">
                <a:solidFill>
                  <a:schemeClr val="bg1"/>
                </a:solidFill>
                <a:latin typeface="Times New Roman"/>
                <a:cs typeface="Times New Roman"/>
              </a:rPr>
              <a:t>O </a:t>
            </a:r>
            <a:r>
              <a:rPr lang="en-US" sz="3200" dirty="0">
                <a:solidFill>
                  <a:schemeClr val="bg1"/>
                </a:solidFill>
                <a:latin typeface="Times New Roman"/>
                <a:cs typeface="Times New Roman"/>
              </a:rPr>
              <a:t>sing to our God, O sing to our God.</a:t>
            </a:r>
          </a:p>
        </p:txBody>
      </p:sp>
    </p:spTree>
    <p:extLst>
      <p:ext uri="{BB962C8B-B14F-4D97-AF65-F5344CB8AC3E}">
        <p14:creationId xmlns:p14="http://schemas.microsoft.com/office/powerpoint/2010/main" val="313736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41912" y="334038"/>
            <a:ext cx="7303324" cy="6874283"/>
          </a:xfrm>
        </p:spPr>
        <p:txBody>
          <a:bodyPr/>
          <a:lstStyle/>
          <a:p>
            <a:pPr marL="0" indent="0" algn="ctr">
              <a:buNone/>
            </a:pPr>
            <a:r>
              <a:rPr lang="en-US" sz="4800" dirty="0" smtClean="0">
                <a:solidFill>
                  <a:schemeClr val="bg1"/>
                </a:solidFill>
                <a:effectLst>
                  <a:outerShdw blurRad="38100" dist="38100" dir="2700000" algn="tl">
                    <a:srgbClr val="000000">
                      <a:alpha val="43137"/>
                    </a:srgbClr>
                  </a:outerShdw>
                </a:effectLst>
              </a:rPr>
              <a:t>We Tell God We Are Sorry</a:t>
            </a:r>
          </a:p>
          <a:p>
            <a:pPr marL="0" indent="0" algn="ctr">
              <a:buNone/>
            </a:pPr>
            <a:r>
              <a:rPr lang="en-US" sz="4000" dirty="0" smtClean="0">
                <a:solidFill>
                  <a:srgbClr val="FFFF00"/>
                </a:solidFill>
                <a:effectLst>
                  <a:outerShdw blurRad="38100" dist="38100" dir="2700000" algn="tl">
                    <a:srgbClr val="000000">
                      <a:alpha val="43137"/>
                    </a:srgbClr>
                  </a:outerShdw>
                </a:effectLst>
              </a:rPr>
              <a:t>(Please Pray Silently)</a:t>
            </a:r>
          </a:p>
          <a:p>
            <a:pPr marL="0" indent="0">
              <a:buNone/>
            </a:pPr>
            <a:r>
              <a:rPr lang="en-US" sz="2800" dirty="0">
                <a:solidFill>
                  <a:srgbClr val="FFFF00"/>
                </a:solidFill>
              </a:rPr>
              <a:t>Gracious God:</a:t>
            </a:r>
          </a:p>
          <a:p>
            <a:pPr marL="0" indent="0">
              <a:buNone/>
            </a:pPr>
            <a:r>
              <a:rPr lang="en-US" sz="2800" dirty="0" smtClean="0">
                <a:solidFill>
                  <a:srgbClr val="FFFF00"/>
                </a:solidFill>
              </a:rPr>
              <a:t>We </a:t>
            </a:r>
            <a:r>
              <a:rPr lang="en-US" sz="2800" dirty="0">
                <a:solidFill>
                  <a:srgbClr val="FFFF00"/>
                </a:solidFill>
              </a:rPr>
              <a:t>confess that sometimes we think that we should matter more to you than others do.  Sometimes we believe that we matter less to you than others, or even that we don't matter to you at all. Help us to remember Hagar and the well you showed her, and the powerless children that Jesus blessed.  Help us keep our hearts open for your message to us, the message that we matter to </a:t>
            </a:r>
            <a:r>
              <a:rPr lang="en-US" sz="2800" dirty="0" smtClean="0">
                <a:solidFill>
                  <a:srgbClr val="FFFF00"/>
                </a:solidFill>
              </a:rPr>
              <a:t>you.  In </a:t>
            </a:r>
            <a:r>
              <a:rPr lang="en-US" sz="2800" dirty="0">
                <a:solidFill>
                  <a:srgbClr val="FFFF00"/>
                </a:solidFill>
              </a:rPr>
              <a:t>Jesus name we pray.  </a:t>
            </a:r>
          </a:p>
        </p:txBody>
      </p:sp>
    </p:spTree>
    <p:extLst>
      <p:ext uri="{BB962C8B-B14F-4D97-AF65-F5344CB8AC3E}">
        <p14:creationId xmlns:p14="http://schemas.microsoft.com/office/powerpoint/2010/main" val="41652395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3554" y="525554"/>
            <a:ext cx="2379678" cy="461665"/>
          </a:xfrm>
          <a:prstGeom prst="rect">
            <a:avLst/>
          </a:prstGeom>
        </p:spPr>
        <p:txBody>
          <a:bodyPr wrap="none">
            <a:spAutoFit/>
          </a:bodyPr>
          <a:lstStyle/>
          <a:p>
            <a:r>
              <a:rPr lang="en-US" sz="2400" i="1" dirty="0" smtClean="0">
                <a:solidFill>
                  <a:schemeClr val="bg1"/>
                </a:solidFill>
                <a:latin typeface="Times New Roman"/>
              </a:rPr>
              <a:t>Prayer Response</a:t>
            </a:r>
            <a:endParaRPr lang="en-US" sz="2400" i="1" dirty="0">
              <a:solidFill>
                <a:schemeClr val="bg1"/>
              </a:solidFill>
              <a:latin typeface="Times New Roman"/>
            </a:endParaRPr>
          </a:p>
        </p:txBody>
      </p:sp>
      <p:sp>
        <p:nvSpPr>
          <p:cNvPr id="3" name="TextBox 2"/>
          <p:cNvSpPr txBox="1"/>
          <p:nvPr/>
        </p:nvSpPr>
        <p:spPr>
          <a:xfrm>
            <a:off x="804690" y="1475623"/>
            <a:ext cx="7577310" cy="3277820"/>
          </a:xfrm>
          <a:prstGeom prst="rect">
            <a:avLst/>
          </a:prstGeom>
          <a:noFill/>
        </p:spPr>
        <p:txBody>
          <a:bodyPr wrap="square" rtlCol="0">
            <a:spAutoFit/>
          </a:bodyPr>
          <a:lstStyle/>
          <a:p>
            <a:pPr algn="ctr">
              <a:spcBef>
                <a:spcPts val="1800"/>
              </a:spcBef>
            </a:pPr>
            <a:r>
              <a:rPr lang="en-US" sz="3600" dirty="0" smtClean="0">
                <a:solidFill>
                  <a:srgbClr val="FFFFFF"/>
                </a:solidFill>
                <a:latin typeface="Times New Roman"/>
                <a:cs typeface="Times New Roman"/>
              </a:rPr>
              <a:t>Thank you, Lord for saving my soul.</a:t>
            </a:r>
          </a:p>
          <a:p>
            <a:pPr algn="ctr">
              <a:spcBef>
                <a:spcPts val="1800"/>
              </a:spcBef>
            </a:pPr>
            <a:r>
              <a:rPr lang="en-US" sz="3600" dirty="0" smtClean="0">
                <a:solidFill>
                  <a:srgbClr val="FFFFFF"/>
                </a:solidFill>
                <a:latin typeface="Times New Roman"/>
                <a:cs typeface="Times New Roman"/>
              </a:rPr>
              <a:t>Thank you, Lord, for making me whole.</a:t>
            </a:r>
          </a:p>
          <a:p>
            <a:pPr algn="ctr">
              <a:spcBef>
                <a:spcPts val="1800"/>
              </a:spcBef>
            </a:pPr>
            <a:r>
              <a:rPr lang="en-US" sz="3600" dirty="0" smtClean="0">
                <a:solidFill>
                  <a:srgbClr val="FFFFFF"/>
                </a:solidFill>
                <a:latin typeface="Times New Roman"/>
                <a:cs typeface="Times New Roman"/>
              </a:rPr>
              <a:t>Thank you, Lord, for giving to me</a:t>
            </a:r>
          </a:p>
          <a:p>
            <a:pPr algn="ctr">
              <a:spcBef>
                <a:spcPts val="1800"/>
              </a:spcBef>
            </a:pPr>
            <a:r>
              <a:rPr lang="en-US" sz="3600" dirty="0" smtClean="0">
                <a:solidFill>
                  <a:srgbClr val="FFFFFF"/>
                </a:solidFill>
                <a:latin typeface="Times New Roman"/>
                <a:cs typeface="Times New Roman"/>
              </a:rPr>
              <a:t>Your great salvation so rich and free.</a:t>
            </a:r>
          </a:p>
          <a:p>
            <a:endParaRPr lang="en-US" dirty="0"/>
          </a:p>
        </p:txBody>
      </p:sp>
    </p:spTree>
    <p:extLst>
      <p:ext uri="{BB962C8B-B14F-4D97-AF65-F5344CB8AC3E}">
        <p14:creationId xmlns:p14="http://schemas.microsoft.com/office/powerpoint/2010/main" val="4051331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3138" y="1983179"/>
            <a:ext cx="8087095" cy="3455720"/>
          </a:xfrm>
        </p:spPr>
        <p:txBody>
          <a:bodyPr/>
          <a:lstStyle/>
          <a:p>
            <a:pPr algn="ctr">
              <a:buFont typeface="Arial" charset="0"/>
              <a:buNone/>
              <a:defRPr/>
            </a:pPr>
            <a:r>
              <a:rPr lang="en-US" sz="4800" dirty="0" smtClean="0">
                <a:solidFill>
                  <a:schemeClr val="bg1"/>
                </a:solidFill>
                <a:effectLst>
                  <a:outerShdw blurRad="38100" dist="38100" dir="2700000" algn="tl">
                    <a:srgbClr val="000000">
                      <a:alpha val="43137"/>
                    </a:srgbClr>
                  </a:outerShdw>
                </a:effectLst>
              </a:rPr>
              <a:t>We Listen to God</a:t>
            </a:r>
          </a:p>
          <a:p>
            <a:pPr algn="ctr">
              <a:buFont typeface="Arial" charset="0"/>
              <a:buNone/>
              <a:defRPr/>
            </a:pPr>
            <a:endParaRPr lang="en-US" sz="4800" dirty="0" smtClean="0">
              <a:solidFill>
                <a:schemeClr val="bg1"/>
              </a:solidFill>
              <a:effectLst>
                <a:outerShdw blurRad="38100" dist="38100" dir="2700000" algn="tl">
                  <a:srgbClr val="000000">
                    <a:alpha val="43137"/>
                  </a:srgbClr>
                </a:outerShdw>
              </a:effectLst>
            </a:endParaRPr>
          </a:p>
          <a:p>
            <a:pPr algn="ctr">
              <a:buFont typeface="Arial" charset="0"/>
              <a:buNone/>
              <a:defRPr/>
            </a:pPr>
            <a:r>
              <a:rPr lang="en-US" sz="4800" dirty="0" smtClean="0">
                <a:solidFill>
                  <a:schemeClr val="bg1"/>
                </a:solidFill>
                <a:effectLst>
                  <a:outerShdw blurRad="38100" dist="38100" dir="2700000" algn="tl">
                    <a:srgbClr val="000000">
                      <a:alpha val="43137"/>
                    </a:srgbClr>
                  </a:outerShdw>
                </a:effectLst>
              </a:rPr>
              <a:t>Based on Luke 18:15-17</a:t>
            </a:r>
          </a:p>
          <a:p>
            <a:pPr algn="ctr">
              <a:buFont typeface="Arial" charset="0"/>
              <a:buNone/>
              <a:defRPr/>
            </a:pPr>
            <a:endParaRPr lang="en-US" sz="4800" dirty="0" smtClean="0">
              <a:solidFill>
                <a:schemeClr val="bg1"/>
              </a:solidFill>
              <a:effectLst>
                <a:outerShdw blurRad="38100" dist="38100" dir="2700000" algn="tl">
                  <a:srgbClr val="000000">
                    <a:alpha val="43137"/>
                  </a:srgbClr>
                </a:outerShdw>
              </a:effectLst>
            </a:endParaRPr>
          </a:p>
          <a:p>
            <a:pPr marL="0" indent="0">
              <a:buFont typeface="Arial" charset="0"/>
              <a:buNone/>
              <a:defRPr/>
            </a:pPr>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0645" y="201881"/>
            <a:ext cx="8443355" cy="4655128"/>
          </a:xfrm>
        </p:spPr>
        <p:txBody>
          <a:bodyPr/>
          <a:lstStyle/>
          <a:p>
            <a:pPr marL="0" indent="0">
              <a:buNone/>
            </a:pPr>
            <a:r>
              <a:rPr lang="en-US" sz="2800" dirty="0" smtClean="0">
                <a:solidFill>
                  <a:schemeClr val="bg1"/>
                </a:solidFill>
                <a:effectLst>
                  <a:outerShdw blurRad="38100" dist="38100" dir="2700000" algn="tl">
                    <a:srgbClr val="000000">
                      <a:alpha val="43137"/>
                    </a:srgbClr>
                  </a:outerShdw>
                </a:effectLst>
              </a:rPr>
              <a:t>Have you ever felt left out?</a:t>
            </a:r>
          </a:p>
          <a:p>
            <a:pPr marL="0" indent="0">
              <a:buNone/>
            </a:pPr>
            <a:r>
              <a:rPr lang="en-US" sz="2800" dirty="0" smtClean="0">
                <a:solidFill>
                  <a:schemeClr val="bg1"/>
                </a:solidFill>
                <a:effectLst>
                  <a:outerShdw blurRad="38100" dist="38100" dir="2700000" algn="tl">
                    <a:srgbClr val="000000">
                      <a:alpha val="43137"/>
                    </a:srgbClr>
                  </a:outerShdw>
                </a:effectLst>
              </a:rPr>
              <a:t>Why did Judith feel left out?</a:t>
            </a:r>
          </a:p>
          <a:p>
            <a:pPr marL="0" indent="0">
              <a:buNone/>
            </a:pPr>
            <a:r>
              <a:rPr lang="en-US" sz="2800" dirty="0" smtClean="0">
                <a:solidFill>
                  <a:schemeClr val="bg1"/>
                </a:solidFill>
                <a:effectLst>
                  <a:outerShdw blurRad="38100" dist="38100" dir="2700000" algn="tl">
                    <a:srgbClr val="000000">
                      <a:alpha val="43137"/>
                    </a:srgbClr>
                  </a:outerShdw>
                </a:effectLst>
              </a:rPr>
              <a:t>What was Judith planning </a:t>
            </a:r>
            <a:r>
              <a:rPr lang="en-US" sz="2800" smtClean="0">
                <a:solidFill>
                  <a:schemeClr val="bg1"/>
                </a:solidFill>
                <a:effectLst>
                  <a:outerShdw blurRad="38100" dist="38100" dir="2700000" algn="tl">
                    <a:srgbClr val="000000">
                      <a:alpha val="43137"/>
                    </a:srgbClr>
                  </a:outerShdw>
                </a:effectLst>
              </a:rPr>
              <a:t>on </a:t>
            </a:r>
            <a:r>
              <a:rPr lang="en-US" sz="2800" smtClean="0">
                <a:solidFill>
                  <a:schemeClr val="bg1"/>
                </a:solidFill>
                <a:effectLst>
                  <a:outerShdw blurRad="38100" dist="38100" dir="2700000" algn="tl">
                    <a:srgbClr val="000000">
                      <a:alpha val="43137"/>
                    </a:srgbClr>
                  </a:outerShdw>
                </a:effectLst>
              </a:rPr>
              <a:t>doing?</a:t>
            </a:r>
            <a:endParaRPr lang="en-US" sz="2800" dirty="0" smtClean="0">
              <a:solidFill>
                <a:schemeClr val="bg1"/>
              </a:solidFill>
              <a:effectLst>
                <a:outerShdw blurRad="38100" dist="38100" dir="2700000" algn="tl">
                  <a:srgbClr val="000000">
                    <a:alpha val="43137"/>
                  </a:srgbClr>
                </a:outerShdw>
              </a:effectLst>
            </a:endParaRPr>
          </a:p>
          <a:p>
            <a:pPr marL="0" indent="0">
              <a:buNone/>
            </a:pPr>
            <a:r>
              <a:rPr lang="en-US" sz="2800" dirty="0" smtClean="0">
                <a:solidFill>
                  <a:schemeClr val="bg1"/>
                </a:solidFill>
                <a:effectLst>
                  <a:outerShdw blurRad="38100" dist="38100" dir="2700000" algn="tl">
                    <a:srgbClr val="000000">
                      <a:alpha val="43137"/>
                    </a:srgbClr>
                  </a:outerShdw>
                </a:effectLst>
              </a:rPr>
              <a:t>What did Anna say about Jesus?</a:t>
            </a:r>
          </a:p>
          <a:p>
            <a:pPr marL="0" indent="0">
              <a:buNone/>
            </a:pPr>
            <a:r>
              <a:rPr lang="en-US" sz="2800" dirty="0" smtClean="0">
                <a:solidFill>
                  <a:schemeClr val="bg1"/>
                </a:solidFill>
                <a:effectLst>
                  <a:outerShdw blurRad="38100" dist="38100" dir="2700000" algn="tl">
                    <a:srgbClr val="000000">
                      <a:alpha val="43137"/>
                    </a:srgbClr>
                  </a:outerShdw>
                </a:effectLst>
              </a:rPr>
              <a:t>What did the disciples do?</a:t>
            </a:r>
          </a:p>
          <a:p>
            <a:pPr marL="0" indent="0">
              <a:buNone/>
            </a:pPr>
            <a:r>
              <a:rPr lang="en-US" sz="2800" dirty="0" smtClean="0">
                <a:solidFill>
                  <a:schemeClr val="bg1"/>
                </a:solidFill>
                <a:effectLst>
                  <a:outerShdw blurRad="38100" dist="38100" dir="2700000" algn="tl">
                    <a:srgbClr val="000000">
                      <a:alpha val="43137"/>
                    </a:srgbClr>
                  </a:outerShdw>
                </a:effectLst>
              </a:rPr>
              <a:t>What did Jesus say and do?</a:t>
            </a:r>
          </a:p>
          <a:p>
            <a:pPr marL="0" indent="0">
              <a:buNone/>
            </a:pPr>
            <a:r>
              <a:rPr lang="en-US" sz="2800" dirty="0" smtClean="0">
                <a:solidFill>
                  <a:schemeClr val="bg1"/>
                </a:solidFill>
                <a:effectLst>
                  <a:outerShdw blurRad="38100" dist="38100" dir="2700000" algn="tl">
                    <a:srgbClr val="000000">
                      <a:alpha val="43137"/>
                    </a:srgbClr>
                  </a:outerShdw>
                </a:effectLst>
              </a:rPr>
              <a:t>Turn to your neighbor and say, </a:t>
            </a:r>
          </a:p>
          <a:p>
            <a:pPr marL="0" indent="0">
              <a:buNone/>
            </a:pPr>
            <a:r>
              <a:rPr lang="en-US" sz="2800" dirty="0">
                <a:solidFill>
                  <a:schemeClr val="bg1"/>
                </a:solidFill>
                <a:effectLst>
                  <a:outerShdw blurRad="38100" dist="38100" dir="2700000" algn="tl">
                    <a:srgbClr val="000000">
                      <a:alpha val="43137"/>
                    </a:srgbClr>
                  </a:outerShdw>
                </a:effectLst>
              </a:rPr>
              <a:t>	</a:t>
            </a:r>
            <a:r>
              <a:rPr lang="en-US" sz="2800" dirty="0" smtClean="0">
                <a:solidFill>
                  <a:schemeClr val="bg1"/>
                </a:solidFill>
                <a:effectLst>
                  <a:outerShdw blurRad="38100" dist="38100" dir="2700000" algn="tl">
                    <a:srgbClr val="000000">
                      <a:alpha val="43137"/>
                    </a:srgbClr>
                  </a:outerShdw>
                </a:effectLst>
              </a:rPr>
              <a:t>	“Everyone matters to God”</a:t>
            </a:r>
          </a:p>
        </p:txBody>
      </p:sp>
    </p:spTree>
    <p:extLst>
      <p:ext uri="{BB962C8B-B14F-4D97-AF65-F5344CB8AC3E}">
        <p14:creationId xmlns:p14="http://schemas.microsoft.com/office/powerpoint/2010/main" val="401803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7504" y="444154"/>
            <a:ext cx="2679189" cy="461665"/>
          </a:xfrm>
          <a:prstGeom prst="rect">
            <a:avLst/>
          </a:prstGeom>
        </p:spPr>
        <p:txBody>
          <a:bodyPr wrap="none">
            <a:spAutoFit/>
          </a:bodyPr>
          <a:lstStyle/>
          <a:p>
            <a:r>
              <a:rPr lang="en-US" sz="2400" i="1" dirty="0" smtClean="0">
                <a:solidFill>
                  <a:schemeClr val="bg1"/>
                </a:solidFill>
                <a:latin typeface="Times New Roman"/>
              </a:rPr>
              <a:t>Song after message  </a:t>
            </a:r>
            <a:endParaRPr lang="en-US" sz="2400" i="1" dirty="0">
              <a:solidFill>
                <a:schemeClr val="bg1"/>
              </a:solidFill>
              <a:latin typeface="Times New Roman"/>
            </a:endParaRPr>
          </a:p>
        </p:txBody>
      </p:sp>
      <p:sp>
        <p:nvSpPr>
          <p:cNvPr id="3" name="TextBox 2"/>
          <p:cNvSpPr txBox="1"/>
          <p:nvPr/>
        </p:nvSpPr>
        <p:spPr>
          <a:xfrm>
            <a:off x="296882" y="1100275"/>
            <a:ext cx="8592721" cy="5355313"/>
          </a:xfrm>
          <a:prstGeom prst="rect">
            <a:avLst/>
          </a:prstGeom>
          <a:noFill/>
        </p:spPr>
        <p:txBody>
          <a:bodyPr wrap="square" rtlCol="0">
            <a:spAutoFit/>
          </a:bodyPr>
          <a:lstStyle/>
          <a:p>
            <a:pPr algn="ctr"/>
            <a:r>
              <a:rPr lang="en-US" sz="3600" dirty="0" smtClean="0">
                <a:solidFill>
                  <a:schemeClr val="bg1"/>
                </a:solidFill>
                <a:latin typeface="Times New Roman"/>
                <a:cs typeface="Times New Roman"/>
              </a:rPr>
              <a:t>1. This is my commandment, that you love another that your joy may be full. (repeat)</a:t>
            </a:r>
          </a:p>
          <a:p>
            <a:pPr algn="ctr"/>
            <a:r>
              <a:rPr lang="en-US" sz="3600" dirty="0" smtClean="0">
                <a:solidFill>
                  <a:schemeClr val="bg1"/>
                </a:solidFill>
                <a:latin typeface="Times New Roman"/>
                <a:cs typeface="Times New Roman"/>
              </a:rPr>
              <a:t>That your joy may be full!</a:t>
            </a:r>
          </a:p>
          <a:p>
            <a:pPr algn="ctr"/>
            <a:r>
              <a:rPr lang="en-US" sz="3600" dirty="0" smtClean="0">
                <a:solidFill>
                  <a:schemeClr val="bg1"/>
                </a:solidFill>
                <a:latin typeface="Times New Roman"/>
                <a:cs typeface="Times New Roman"/>
              </a:rPr>
              <a:t>That your joy may be full!</a:t>
            </a:r>
          </a:p>
          <a:p>
            <a:pPr algn="ctr"/>
            <a:r>
              <a:rPr lang="en-US" sz="3600" dirty="0">
                <a:solidFill>
                  <a:schemeClr val="bg1"/>
                </a:solidFill>
                <a:latin typeface="Times New Roman"/>
                <a:cs typeface="Times New Roman"/>
              </a:rPr>
              <a:t>This is my commandment, that you love another that your joy may be full. </a:t>
            </a:r>
            <a:endParaRPr lang="en-US" sz="3600" dirty="0" smtClean="0">
              <a:solidFill>
                <a:schemeClr val="bg1"/>
              </a:solidFill>
              <a:latin typeface="Times New Roman"/>
              <a:cs typeface="Times New Roman"/>
            </a:endParaRPr>
          </a:p>
          <a:p>
            <a:pPr algn="ctr"/>
            <a:endParaRPr lang="en-US" sz="3600" dirty="0">
              <a:solidFill>
                <a:schemeClr val="bg1"/>
              </a:solidFill>
              <a:latin typeface="Times New Roman"/>
              <a:cs typeface="Times New Roman"/>
            </a:endParaRPr>
          </a:p>
          <a:p>
            <a:r>
              <a:rPr lang="en-US" sz="3600" dirty="0" smtClean="0">
                <a:solidFill>
                  <a:schemeClr val="bg1"/>
                </a:solidFill>
                <a:latin typeface="Times New Roman"/>
                <a:cs typeface="Times New Roman"/>
              </a:rPr>
              <a:t>				2. Welcome one another…</a:t>
            </a:r>
          </a:p>
          <a:p>
            <a:r>
              <a:rPr lang="en-US" sz="3600" dirty="0">
                <a:solidFill>
                  <a:schemeClr val="bg1"/>
                </a:solidFill>
                <a:latin typeface="Times New Roman"/>
                <a:cs typeface="Times New Roman"/>
              </a:rPr>
              <a:t>	</a:t>
            </a:r>
            <a:r>
              <a:rPr lang="en-US" sz="3600" dirty="0" smtClean="0">
                <a:solidFill>
                  <a:schemeClr val="bg1"/>
                </a:solidFill>
                <a:latin typeface="Times New Roman"/>
                <a:cs typeface="Times New Roman"/>
              </a:rPr>
              <a:t>			3. Serve one another…</a:t>
            </a:r>
            <a:endParaRPr lang="en-US" sz="3600" dirty="0">
              <a:solidFill>
                <a:schemeClr val="bg1"/>
              </a:solidFill>
              <a:latin typeface="Times New Roman"/>
              <a:cs typeface="Times New Roman"/>
            </a:endParaRPr>
          </a:p>
          <a:p>
            <a:endParaRPr lang="en-US" dirty="0"/>
          </a:p>
        </p:txBody>
      </p:sp>
    </p:spTree>
    <p:extLst>
      <p:ext uri="{BB962C8B-B14F-4D97-AF65-F5344CB8AC3E}">
        <p14:creationId xmlns:p14="http://schemas.microsoft.com/office/powerpoint/2010/main" val="5976612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1425"/>
            <a:ext cx="8229600" cy="1143000"/>
          </a:xfrm>
        </p:spPr>
        <p:txBody>
          <a:bodyPr rtlCol="0">
            <a:normAutofit fontScale="90000"/>
          </a:bodyPr>
          <a:lstStyle/>
          <a:p>
            <a:pPr eaLnBrk="1" fontAlgn="auto" hangingPunct="1">
              <a:spcAft>
                <a:spcPts val="0"/>
              </a:spcAft>
              <a:defRPr/>
            </a:pPr>
            <a:r>
              <a:rPr lang="en-US" sz="5400" dirty="0" smtClean="0">
                <a:solidFill>
                  <a:schemeClr val="bg1"/>
                </a:solidFill>
                <a:effectLst>
                  <a:outerShdw blurRad="38100" dist="38100" dir="2700000" algn="tl">
                    <a:srgbClr val="000000">
                      <a:alpha val="43137"/>
                    </a:srgbClr>
                  </a:outerShdw>
                </a:effectLst>
              </a:rPr>
              <a:t/>
            </a:r>
            <a:br>
              <a:rPr lang="en-US" sz="5400" dirty="0" smtClean="0">
                <a:solidFill>
                  <a:schemeClr val="bg1"/>
                </a:solidFill>
                <a:effectLst>
                  <a:outerShdw blurRad="38100" dist="38100" dir="2700000" algn="tl">
                    <a:srgbClr val="000000">
                      <a:alpha val="43137"/>
                    </a:srgbClr>
                  </a:outerShdw>
                </a:effectLst>
              </a:rPr>
            </a:br>
            <a:r>
              <a:rPr lang="en-US" sz="5400" dirty="0" smtClean="0">
                <a:solidFill>
                  <a:schemeClr val="bg1"/>
                </a:solidFill>
                <a:effectLst>
                  <a:outerShdw blurRad="38100" dist="38100" dir="2700000" algn="tl">
                    <a:srgbClr val="000000">
                      <a:alpha val="43137"/>
                    </a:srgbClr>
                  </a:outerShdw>
                </a:effectLst>
              </a:rPr>
              <a:t/>
            </a:r>
            <a:br>
              <a:rPr lang="en-US" sz="5400" dirty="0" smtClean="0">
                <a:solidFill>
                  <a:schemeClr val="bg1"/>
                </a:solidFill>
                <a:effectLst>
                  <a:outerShdw blurRad="38100" dist="38100" dir="2700000" algn="tl">
                    <a:srgbClr val="000000">
                      <a:alpha val="43137"/>
                    </a:srgbClr>
                  </a:outerShdw>
                </a:effectLst>
              </a:rPr>
            </a:br>
            <a:r>
              <a:rPr lang="en-US" sz="5400">
                <a:solidFill>
                  <a:schemeClr val="bg1"/>
                </a:solidFill>
                <a:effectLst>
                  <a:outerShdw blurRad="38100" dist="38100" dir="2700000" algn="tl">
                    <a:srgbClr val="000000">
                      <a:alpha val="43137"/>
                    </a:srgbClr>
                  </a:outerShdw>
                </a:effectLst>
              </a:rPr>
              <a:t/>
            </a:r>
            <a:br>
              <a:rPr lang="en-US" sz="5400">
                <a:solidFill>
                  <a:schemeClr val="bg1"/>
                </a:solidFill>
                <a:effectLst>
                  <a:outerShdw blurRad="38100" dist="38100" dir="2700000" algn="tl">
                    <a:srgbClr val="000000">
                      <a:alpha val="43137"/>
                    </a:srgbClr>
                  </a:outerShdw>
                </a:effectLst>
              </a:rPr>
            </a:br>
            <a:r>
              <a:rPr lang="en-US" sz="5400" smtClean="0">
                <a:solidFill>
                  <a:schemeClr val="bg1"/>
                </a:solidFill>
                <a:effectLst>
                  <a:outerShdw blurRad="38100" dist="38100" dir="2700000" algn="tl">
                    <a:srgbClr val="000000">
                      <a:alpha val="43137"/>
                    </a:srgbClr>
                  </a:outerShdw>
                </a:effectLst>
              </a:rPr>
              <a:t>Offering</a:t>
            </a:r>
            <a:br>
              <a:rPr lang="en-US" sz="5400" smtClean="0">
                <a:solidFill>
                  <a:schemeClr val="bg1"/>
                </a:solidFill>
                <a:effectLst>
                  <a:outerShdw blurRad="38100" dist="38100" dir="2700000" algn="tl">
                    <a:srgbClr val="000000">
                      <a:alpha val="43137"/>
                    </a:srgbClr>
                  </a:outerShdw>
                </a:effectLst>
              </a:rPr>
            </a:br>
            <a:r>
              <a:rPr lang="en-US" sz="5400" smtClean="0">
                <a:solidFill>
                  <a:schemeClr val="bg1"/>
                </a:solidFill>
                <a:effectLst>
                  <a:outerShdw blurRad="38100" dist="38100" dir="2700000" algn="tl">
                    <a:srgbClr val="000000">
                      <a:alpha val="43137"/>
                    </a:srgbClr>
                  </a:outerShdw>
                </a:effectLst>
              </a:rPr>
              <a:t/>
            </a:r>
            <a:br>
              <a:rPr lang="en-US" sz="5400" smtClean="0">
                <a:solidFill>
                  <a:schemeClr val="bg1"/>
                </a:solidFill>
                <a:effectLst>
                  <a:outerShdw blurRad="38100" dist="38100" dir="2700000" algn="tl">
                    <a:srgbClr val="000000">
                      <a:alpha val="43137"/>
                    </a:srgbClr>
                  </a:outerShdw>
                </a:effectLst>
              </a:rPr>
            </a:br>
            <a:r>
              <a:rPr lang="en-US" sz="5400" smtClean="0">
                <a:solidFill>
                  <a:schemeClr val="bg1"/>
                </a:solidFill>
                <a:effectLst>
                  <a:outerShdw blurRad="38100" dist="38100" dir="2700000" algn="tl">
                    <a:srgbClr val="000000">
                      <a:alpha val="43137"/>
                    </a:srgbClr>
                  </a:outerShdw>
                </a:effectLst>
              </a:rPr>
              <a:t>Welcome </a:t>
            </a:r>
            <a:r>
              <a:rPr lang="en-US" sz="5400" dirty="0" smtClean="0">
                <a:solidFill>
                  <a:schemeClr val="bg1"/>
                </a:solidFill>
                <a:effectLst>
                  <a:outerShdw blurRad="38100" dist="38100" dir="2700000" algn="tl">
                    <a:srgbClr val="000000">
                      <a:alpha val="43137"/>
                    </a:srgbClr>
                  </a:outerShdw>
                </a:effectLst>
              </a:rPr>
              <a:t>Children’s Choir!</a:t>
            </a:r>
            <a:br>
              <a:rPr lang="en-US" sz="5400" dirty="0" smtClean="0">
                <a:solidFill>
                  <a:schemeClr val="bg1"/>
                </a:solidFill>
                <a:effectLst>
                  <a:outerShdw blurRad="38100" dist="38100" dir="2700000" algn="tl">
                    <a:srgbClr val="000000">
                      <a:alpha val="43137"/>
                    </a:srgbClr>
                  </a:outerShdw>
                </a:effectLst>
              </a:rPr>
            </a:br>
            <a:r>
              <a:rPr lang="en-US" sz="5400" dirty="0">
                <a:solidFill>
                  <a:schemeClr val="bg1"/>
                </a:solidFill>
                <a:effectLst>
                  <a:outerShdw blurRad="38100" dist="38100" dir="2700000" algn="tl">
                    <a:srgbClr val="000000">
                      <a:alpha val="43137"/>
                    </a:srgbClr>
                  </a:outerShdw>
                </a:effectLst>
              </a:rPr>
              <a:t/>
            </a:r>
            <a:br>
              <a:rPr lang="en-US" sz="5400" dirty="0">
                <a:solidFill>
                  <a:schemeClr val="bg1"/>
                </a:solidFill>
                <a:effectLst>
                  <a:outerShdw blurRad="38100" dist="38100" dir="2700000" algn="tl">
                    <a:srgbClr val="000000">
                      <a:alpha val="43137"/>
                    </a:srgbClr>
                  </a:outerShdw>
                </a:effectLst>
              </a:rPr>
            </a:br>
            <a:r>
              <a:rPr lang="en-US" sz="5400" dirty="0" smtClean="0">
                <a:solidFill>
                  <a:schemeClr val="bg1"/>
                </a:solidFill>
                <a:effectLst>
                  <a:outerShdw blurRad="38100" dist="38100" dir="2700000" algn="tl">
                    <a:srgbClr val="000000">
                      <a:alpha val="43137"/>
                    </a:srgbClr>
                  </a:outerShdw>
                </a:effectLst>
              </a:rPr>
              <a:t>“All Things Bright &amp; Beautiful”</a:t>
            </a:r>
            <a:br>
              <a:rPr lang="en-US" sz="5400" dirty="0" smtClean="0">
                <a:solidFill>
                  <a:schemeClr val="bg1"/>
                </a:solidFill>
                <a:effectLst>
                  <a:outerShdw blurRad="38100" dist="38100" dir="2700000" algn="tl">
                    <a:srgbClr val="000000">
                      <a:alpha val="43137"/>
                    </a:srgbClr>
                  </a:outerShdw>
                </a:effectLst>
              </a:rPr>
            </a:br>
            <a:r>
              <a:rPr lang="en-US" sz="5400" dirty="0">
                <a:solidFill>
                  <a:schemeClr val="bg1"/>
                </a:solidFill>
                <a:effectLst>
                  <a:outerShdw blurRad="38100" dist="38100" dir="2700000" algn="tl">
                    <a:srgbClr val="000000">
                      <a:alpha val="43137"/>
                    </a:srgbClr>
                  </a:outerShdw>
                </a:effectLst>
              </a:rPr>
              <a:t/>
            </a:r>
            <a:br>
              <a:rPr lang="en-US" sz="5400" dirty="0">
                <a:solidFill>
                  <a:schemeClr val="bg1"/>
                </a:solidFill>
                <a:effectLst>
                  <a:outerShdw blurRad="38100" dist="38100" dir="2700000" algn="tl">
                    <a:srgbClr val="000000">
                      <a:alpha val="43137"/>
                    </a:srgbClr>
                  </a:outerShdw>
                </a:effectLst>
              </a:rPr>
            </a:br>
            <a:r>
              <a:rPr lang="en-US" sz="5400" dirty="0" smtClean="0">
                <a:solidFill>
                  <a:schemeClr val="bg1"/>
                </a:solidFill>
                <a:effectLst>
                  <a:outerShdw blurRad="38100" dist="38100" dir="2700000" algn="tl">
                    <a:srgbClr val="000000">
                      <a:alpha val="43137"/>
                    </a:srgbClr>
                  </a:outerShdw>
                </a:effectLst>
              </a:rPr>
              <a:t>“No One’s Exactly Like Me”</a:t>
            </a:r>
            <a:br>
              <a:rPr lang="en-US" sz="5400" dirty="0" smtClean="0">
                <a:solidFill>
                  <a:schemeClr val="bg1"/>
                </a:solidFill>
                <a:effectLst>
                  <a:outerShdw blurRad="38100" dist="38100" dir="2700000" algn="tl">
                    <a:srgbClr val="000000">
                      <a:alpha val="43137"/>
                    </a:srgbClr>
                  </a:outerShdw>
                </a:effectLst>
              </a:rPr>
            </a:br>
            <a:r>
              <a:rPr lang="en-US" sz="5400" dirty="0">
                <a:solidFill>
                  <a:schemeClr val="bg1"/>
                </a:solidFill>
                <a:effectLst>
                  <a:outerShdw blurRad="38100" dist="38100" dir="2700000" algn="tl">
                    <a:srgbClr val="000000">
                      <a:alpha val="43137"/>
                    </a:srgbClr>
                  </a:outerShdw>
                </a:effectLst>
              </a:rPr>
              <a:t/>
            </a:r>
            <a:br>
              <a:rPr lang="en-US" sz="5400" dirty="0">
                <a:solidFill>
                  <a:schemeClr val="bg1"/>
                </a:solidFill>
                <a:effectLst>
                  <a:outerShdw blurRad="38100" dist="38100" dir="2700000" algn="tl">
                    <a:srgbClr val="000000">
                      <a:alpha val="43137"/>
                    </a:srgbClr>
                  </a:outerShdw>
                </a:effectLst>
              </a:rPr>
            </a:br>
            <a:endParaRPr lang="en-US" sz="4000" dirty="0">
              <a:solidFill>
                <a:srgbClr val="FFFF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7504" y="444154"/>
            <a:ext cx="2850510" cy="461665"/>
          </a:xfrm>
          <a:prstGeom prst="rect">
            <a:avLst/>
          </a:prstGeom>
        </p:spPr>
        <p:txBody>
          <a:bodyPr wrap="none">
            <a:spAutoFit/>
          </a:bodyPr>
          <a:lstStyle/>
          <a:p>
            <a:r>
              <a:rPr lang="en-US" sz="2400" i="1" dirty="0" smtClean="0">
                <a:solidFill>
                  <a:schemeClr val="bg1"/>
                </a:solidFill>
                <a:latin typeface="Times New Roman"/>
              </a:rPr>
              <a:t>Song during offering</a:t>
            </a:r>
            <a:endParaRPr lang="en-US" sz="2400" i="1" dirty="0">
              <a:solidFill>
                <a:schemeClr val="bg1"/>
              </a:solidFill>
              <a:latin typeface="Times New Roman"/>
            </a:endParaRPr>
          </a:p>
        </p:txBody>
      </p:sp>
      <p:sp>
        <p:nvSpPr>
          <p:cNvPr id="3" name="TextBox 2"/>
          <p:cNvSpPr txBox="1"/>
          <p:nvPr/>
        </p:nvSpPr>
        <p:spPr>
          <a:xfrm>
            <a:off x="296882" y="1100275"/>
            <a:ext cx="8592721" cy="5355313"/>
          </a:xfrm>
          <a:prstGeom prst="rect">
            <a:avLst/>
          </a:prstGeom>
          <a:noFill/>
        </p:spPr>
        <p:txBody>
          <a:bodyPr wrap="square" rtlCol="0">
            <a:spAutoFit/>
          </a:bodyPr>
          <a:lstStyle/>
          <a:p>
            <a:pPr algn="ctr"/>
            <a:r>
              <a:rPr lang="en-US" sz="3600" dirty="0" smtClean="0">
                <a:solidFill>
                  <a:schemeClr val="bg1"/>
                </a:solidFill>
                <a:latin typeface="Times New Roman"/>
                <a:cs typeface="Times New Roman"/>
              </a:rPr>
              <a:t>1. This is my commandment, that you love another that your joy may be full. (repeat)</a:t>
            </a:r>
          </a:p>
          <a:p>
            <a:pPr algn="ctr"/>
            <a:r>
              <a:rPr lang="en-US" sz="3600" dirty="0" smtClean="0">
                <a:solidFill>
                  <a:schemeClr val="bg1"/>
                </a:solidFill>
                <a:latin typeface="Times New Roman"/>
                <a:cs typeface="Times New Roman"/>
              </a:rPr>
              <a:t>That your joy may be full!</a:t>
            </a:r>
          </a:p>
          <a:p>
            <a:pPr algn="ctr"/>
            <a:r>
              <a:rPr lang="en-US" sz="3600" dirty="0" smtClean="0">
                <a:solidFill>
                  <a:schemeClr val="bg1"/>
                </a:solidFill>
                <a:latin typeface="Times New Roman"/>
                <a:cs typeface="Times New Roman"/>
              </a:rPr>
              <a:t>That your joy may be full!</a:t>
            </a:r>
          </a:p>
          <a:p>
            <a:pPr algn="ctr"/>
            <a:r>
              <a:rPr lang="en-US" sz="3600" dirty="0">
                <a:solidFill>
                  <a:schemeClr val="bg1"/>
                </a:solidFill>
                <a:latin typeface="Times New Roman"/>
                <a:cs typeface="Times New Roman"/>
              </a:rPr>
              <a:t>This is my commandment, that you love another that your joy may be full. </a:t>
            </a:r>
            <a:endParaRPr lang="en-US" sz="3600" dirty="0" smtClean="0">
              <a:solidFill>
                <a:schemeClr val="bg1"/>
              </a:solidFill>
              <a:latin typeface="Times New Roman"/>
              <a:cs typeface="Times New Roman"/>
            </a:endParaRPr>
          </a:p>
          <a:p>
            <a:pPr algn="ctr"/>
            <a:endParaRPr lang="en-US" sz="3600" dirty="0">
              <a:solidFill>
                <a:schemeClr val="bg1"/>
              </a:solidFill>
              <a:latin typeface="Times New Roman"/>
              <a:cs typeface="Times New Roman"/>
            </a:endParaRPr>
          </a:p>
          <a:p>
            <a:r>
              <a:rPr lang="en-US" sz="3600" dirty="0" smtClean="0">
                <a:solidFill>
                  <a:schemeClr val="bg1"/>
                </a:solidFill>
                <a:latin typeface="Times New Roman"/>
                <a:cs typeface="Times New Roman"/>
              </a:rPr>
              <a:t>				2. Welcome one another…</a:t>
            </a:r>
          </a:p>
          <a:p>
            <a:r>
              <a:rPr lang="en-US" sz="3600" dirty="0">
                <a:solidFill>
                  <a:schemeClr val="bg1"/>
                </a:solidFill>
                <a:latin typeface="Times New Roman"/>
                <a:cs typeface="Times New Roman"/>
              </a:rPr>
              <a:t>	</a:t>
            </a:r>
            <a:r>
              <a:rPr lang="en-US" sz="3600" dirty="0" smtClean="0">
                <a:solidFill>
                  <a:schemeClr val="bg1"/>
                </a:solidFill>
                <a:latin typeface="Times New Roman"/>
                <a:cs typeface="Times New Roman"/>
              </a:rPr>
              <a:t>			3. Serve one another…</a:t>
            </a:r>
            <a:endParaRPr lang="en-US" sz="3600" dirty="0">
              <a:solidFill>
                <a:schemeClr val="bg1"/>
              </a:solidFill>
              <a:latin typeface="Times New Roman"/>
              <a:cs typeface="Times New Roman"/>
            </a:endParaRPr>
          </a:p>
          <a:p>
            <a:endParaRPr lang="en-US" dirty="0"/>
          </a:p>
        </p:txBody>
      </p:sp>
    </p:spTree>
    <p:extLst>
      <p:ext uri="{BB962C8B-B14F-4D97-AF65-F5344CB8AC3E}">
        <p14:creationId xmlns:p14="http://schemas.microsoft.com/office/powerpoint/2010/main" val="37661684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203" y="1806555"/>
            <a:ext cx="8229600" cy="1143000"/>
          </a:xfrm>
        </p:spPr>
        <p:txBody>
          <a:bodyPr/>
          <a:lstStyle/>
          <a:p>
            <a:r>
              <a:rPr lang="en-US" dirty="0" smtClean="0">
                <a:solidFill>
                  <a:schemeClr val="bg1"/>
                </a:solidFill>
                <a:effectLst>
                  <a:outerShdw blurRad="38100" dist="38100" dir="2700000" algn="tl">
                    <a:srgbClr val="000000">
                      <a:alpha val="43137"/>
                    </a:srgbClr>
                  </a:outerShdw>
                </a:effectLst>
              </a:rPr>
              <a:t>We Speak to God</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3601195"/>
            <a:ext cx="8229600" cy="1321130"/>
          </a:xfrm>
        </p:spPr>
        <p:txBody>
          <a:bodyPr/>
          <a:lstStyle/>
          <a:p>
            <a:pPr marL="0" indent="0" algn="ctr">
              <a:buNone/>
            </a:pPr>
            <a:endParaRPr lang="en-US" dirty="0" smtClean="0">
              <a:solidFill>
                <a:schemeClr val="bg1"/>
              </a:solidFill>
            </a:endParaRPr>
          </a:p>
          <a:p>
            <a:pPr marL="0" indent="0" algn="ctr">
              <a:buNone/>
            </a:pPr>
            <a:r>
              <a:rPr lang="en-US" dirty="0" smtClean="0">
                <a:solidFill>
                  <a:schemeClr val="bg1"/>
                </a:solidFill>
                <a:effectLst>
                  <a:outerShdw blurRad="38100" dist="38100" dir="2700000" algn="tl">
                    <a:srgbClr val="000000">
                      <a:alpha val="43137"/>
                    </a:srgbClr>
                  </a:outerShdw>
                </a:effectLst>
              </a:rPr>
              <a:t>“Holy Spirit Come to Us” x2</a:t>
            </a:r>
            <a:endParaRPr lang="en-US" dirty="0">
              <a:solidFill>
                <a:schemeClr val="bg1"/>
              </a:solidFill>
              <a:effectLst>
                <a:outerShdw blurRad="38100" dist="38100" dir="2700000" algn="tl">
                  <a:srgbClr val="000000">
                    <a:alpha val="43137"/>
                  </a:srgbClr>
                </a:outerShdw>
              </a:effectLst>
            </a:endParaRPr>
          </a:p>
          <a:p>
            <a:pPr marL="0" indent="0" algn="ctr">
              <a:buNone/>
            </a:pPr>
            <a:endParaRPr lang="en-US" dirty="0" smtClean="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249088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9596" y="306411"/>
            <a:ext cx="2363147" cy="461665"/>
          </a:xfrm>
          <a:prstGeom prst="rect">
            <a:avLst/>
          </a:prstGeom>
          <a:noFill/>
        </p:spPr>
        <p:txBody>
          <a:bodyPr wrap="none" rtlCol="0">
            <a:spAutoFit/>
          </a:bodyPr>
          <a:lstStyle/>
          <a:p>
            <a:r>
              <a:rPr lang="en-US" sz="2400" i="1" dirty="0" smtClean="0">
                <a:solidFill>
                  <a:schemeClr val="bg1"/>
                </a:solidFill>
                <a:latin typeface="Times New Roman"/>
              </a:rPr>
              <a:t>Gathering Songs</a:t>
            </a:r>
            <a:endParaRPr lang="en-US" sz="2400" i="1" dirty="0">
              <a:solidFill>
                <a:schemeClr val="bg1"/>
              </a:solidFill>
              <a:latin typeface="Times New Roman"/>
            </a:endParaRPr>
          </a:p>
        </p:txBody>
      </p:sp>
      <p:sp>
        <p:nvSpPr>
          <p:cNvPr id="3" name="TextBox 2"/>
          <p:cNvSpPr txBox="1"/>
          <p:nvPr/>
        </p:nvSpPr>
        <p:spPr>
          <a:xfrm>
            <a:off x="240969" y="1331323"/>
            <a:ext cx="8596541" cy="3785652"/>
          </a:xfrm>
          <a:prstGeom prst="rect">
            <a:avLst/>
          </a:prstGeom>
          <a:noFill/>
        </p:spPr>
        <p:txBody>
          <a:bodyPr wrap="square" rtlCol="0">
            <a:spAutoFit/>
          </a:bodyPr>
          <a:lstStyle/>
          <a:p>
            <a:pPr algn="ctr"/>
            <a:r>
              <a:rPr lang="en-US" sz="3600" dirty="0" smtClean="0">
                <a:solidFill>
                  <a:schemeClr val="bg1"/>
                </a:solidFill>
                <a:latin typeface="Times New Roman"/>
                <a:cs typeface="Times New Roman"/>
              </a:rPr>
              <a:t>Come Into God’s Presence Singing Alleluia</a:t>
            </a:r>
          </a:p>
          <a:p>
            <a:pPr algn="ctr"/>
            <a:endParaRPr lang="en-US" sz="800" dirty="0" smtClean="0">
              <a:solidFill>
                <a:schemeClr val="bg1"/>
              </a:solidFill>
              <a:latin typeface="Times New Roman"/>
              <a:cs typeface="Times New Roman"/>
            </a:endParaRPr>
          </a:p>
          <a:p>
            <a:pPr algn="ctr"/>
            <a:r>
              <a:rPr lang="en-US" sz="3600" dirty="0" smtClean="0">
                <a:solidFill>
                  <a:schemeClr val="bg1"/>
                </a:solidFill>
                <a:latin typeface="Times New Roman"/>
                <a:cs typeface="Times New Roman"/>
              </a:rPr>
              <a:t>*</a:t>
            </a:r>
            <a:endParaRPr lang="en-US" sz="3600" dirty="0">
              <a:solidFill>
                <a:schemeClr val="bg1"/>
              </a:solidFill>
              <a:latin typeface="Times New Roman"/>
              <a:cs typeface="Times New Roman"/>
            </a:endParaRPr>
          </a:p>
          <a:p>
            <a:pPr algn="ctr"/>
            <a:r>
              <a:rPr lang="en-US" sz="3600" dirty="0" smtClean="0">
                <a:solidFill>
                  <a:schemeClr val="bg1"/>
                </a:solidFill>
                <a:latin typeface="Times New Roman"/>
                <a:cs typeface="Times New Roman"/>
              </a:rPr>
              <a:t>Rise and Shine</a:t>
            </a:r>
          </a:p>
          <a:p>
            <a:pPr algn="ctr"/>
            <a:endParaRPr lang="en-US" sz="800" dirty="0" smtClean="0">
              <a:solidFill>
                <a:schemeClr val="bg1"/>
              </a:solidFill>
              <a:latin typeface="Times New Roman"/>
              <a:cs typeface="Times New Roman"/>
            </a:endParaRPr>
          </a:p>
          <a:p>
            <a:pPr algn="ctr"/>
            <a:r>
              <a:rPr lang="en-US" sz="3600" dirty="0" smtClean="0">
                <a:solidFill>
                  <a:schemeClr val="bg1"/>
                </a:solidFill>
                <a:latin typeface="Times New Roman"/>
                <a:cs typeface="Times New Roman"/>
              </a:rPr>
              <a:t>*</a:t>
            </a:r>
          </a:p>
          <a:p>
            <a:pPr algn="ctr"/>
            <a:endParaRPr lang="en-US" sz="1200" dirty="0">
              <a:solidFill>
                <a:schemeClr val="bg1"/>
              </a:solidFill>
              <a:latin typeface="Times New Roman"/>
              <a:cs typeface="Times New Roman"/>
            </a:endParaRPr>
          </a:p>
          <a:p>
            <a:pPr algn="ctr"/>
            <a:r>
              <a:rPr lang="en-US" sz="3600" dirty="0" smtClean="0">
                <a:solidFill>
                  <a:schemeClr val="bg1"/>
                </a:solidFill>
                <a:latin typeface="Times New Roman"/>
                <a:cs typeface="Times New Roman"/>
              </a:rPr>
              <a:t>Jesus Loves Me </a:t>
            </a:r>
          </a:p>
          <a:p>
            <a:endParaRPr lang="en-US" sz="3200" dirty="0">
              <a:solidFill>
                <a:schemeClr val="bg1"/>
              </a:solidFill>
              <a:latin typeface="Times New Roman"/>
              <a:cs typeface="Times New Roman"/>
            </a:endParaRPr>
          </a:p>
        </p:txBody>
      </p:sp>
    </p:spTree>
    <p:extLst>
      <p:ext uri="{BB962C8B-B14F-4D97-AF65-F5344CB8AC3E}">
        <p14:creationId xmlns:p14="http://schemas.microsoft.com/office/powerpoint/2010/main" val="12891349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0021" y="436256"/>
            <a:ext cx="6460176" cy="6494086"/>
          </a:xfrm>
          <a:prstGeom prst="rect">
            <a:avLst/>
          </a:prstGeom>
        </p:spPr>
        <p:txBody>
          <a:bodyPr wrap="square">
            <a:spAutoFit/>
          </a:bodyPr>
          <a:lstStyle/>
          <a:p>
            <a:r>
              <a:rPr lang="en-US" sz="3600" dirty="0">
                <a:solidFill>
                  <a:schemeClr val="bg1"/>
                </a:solidFill>
              </a:rPr>
              <a:t>Our father </a:t>
            </a:r>
            <a:r>
              <a:rPr lang="en-US" sz="3600" b="1" dirty="0">
                <a:solidFill>
                  <a:srgbClr val="FFFF00"/>
                </a:solidFill>
                <a:effectLst>
                  <a:outerShdw blurRad="38100" dist="38100" dir="2700000" algn="tl">
                    <a:srgbClr val="000000">
                      <a:alpha val="43137"/>
                    </a:srgbClr>
                  </a:outerShdw>
                </a:effectLst>
              </a:rPr>
              <a:t>(our Father)</a:t>
            </a:r>
          </a:p>
          <a:p>
            <a:r>
              <a:rPr lang="en-US" sz="3600" dirty="0">
                <a:solidFill>
                  <a:schemeClr val="bg1"/>
                </a:solidFill>
              </a:rPr>
              <a:t>In heaven </a:t>
            </a:r>
            <a:r>
              <a:rPr lang="en-US" sz="3600" b="1" dirty="0">
                <a:solidFill>
                  <a:srgbClr val="FFFF00"/>
                </a:solidFill>
                <a:effectLst>
                  <a:outerShdw blurRad="38100" dist="38100" dir="2700000" algn="tl">
                    <a:srgbClr val="000000">
                      <a:alpha val="43137"/>
                    </a:srgbClr>
                  </a:outerShdw>
                </a:effectLst>
              </a:rPr>
              <a:t>(in heaven)</a:t>
            </a:r>
          </a:p>
          <a:p>
            <a:r>
              <a:rPr lang="en-US" sz="3600" dirty="0">
                <a:solidFill>
                  <a:schemeClr val="bg1"/>
                </a:solidFill>
              </a:rPr>
              <a:t>Holy is your name </a:t>
            </a:r>
            <a:endParaRPr lang="en-US" sz="3600" dirty="0" smtClean="0">
              <a:solidFill>
                <a:schemeClr val="bg1"/>
              </a:solidFill>
            </a:endParaRPr>
          </a:p>
          <a:p>
            <a:r>
              <a:rPr lang="en-US" sz="3600" b="1" dirty="0" smtClean="0">
                <a:solidFill>
                  <a:srgbClr val="FFFF00"/>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holy is </a:t>
            </a:r>
            <a:r>
              <a:rPr lang="en-US" sz="3600" b="1" dirty="0" smtClean="0">
                <a:solidFill>
                  <a:srgbClr val="FFFF00"/>
                </a:solidFill>
                <a:effectLst>
                  <a:outerShdw blurRad="38100" dist="38100" dir="2700000" algn="tl">
                    <a:srgbClr val="000000">
                      <a:alpha val="43137"/>
                    </a:srgbClr>
                  </a:outerShdw>
                </a:effectLst>
              </a:rPr>
              <a:t>your </a:t>
            </a:r>
            <a:r>
              <a:rPr lang="en-US" sz="3600" b="1" dirty="0">
                <a:solidFill>
                  <a:srgbClr val="FFFF00"/>
                </a:solidFill>
                <a:effectLst>
                  <a:outerShdw blurRad="38100" dist="38100" dir="2700000" algn="tl">
                    <a:srgbClr val="000000">
                      <a:alpha val="43137"/>
                    </a:srgbClr>
                  </a:outerShdw>
                </a:effectLst>
              </a:rPr>
              <a:t>name</a:t>
            </a:r>
            <a:r>
              <a:rPr lang="en-US" sz="3600" b="1" dirty="0" smtClean="0">
                <a:solidFill>
                  <a:srgbClr val="FFFF00"/>
                </a:solidFill>
                <a:effectLst>
                  <a:outerShdw blurRad="38100" dist="38100" dir="2700000" algn="tl">
                    <a:srgbClr val="000000">
                      <a:alpha val="43137"/>
                    </a:srgbClr>
                  </a:outerShdw>
                </a:effectLst>
              </a:rPr>
              <a:t>)</a:t>
            </a:r>
          </a:p>
          <a:p>
            <a:endParaRPr lang="en-US" sz="2400" b="1" dirty="0">
              <a:solidFill>
                <a:srgbClr val="FFFF00"/>
              </a:solidFill>
              <a:effectLst>
                <a:outerShdw blurRad="38100" dist="38100" dir="2700000" algn="tl">
                  <a:srgbClr val="000000">
                    <a:alpha val="43137"/>
                  </a:srgbClr>
                </a:outerShdw>
              </a:effectLst>
            </a:endParaRPr>
          </a:p>
          <a:p>
            <a:r>
              <a:rPr lang="en-US" sz="3600" dirty="0">
                <a:solidFill>
                  <a:schemeClr val="bg1"/>
                </a:solidFill>
              </a:rPr>
              <a:t>Your kingdom come </a:t>
            </a:r>
            <a:endParaRPr lang="en-US" sz="3600" dirty="0" smtClean="0">
              <a:solidFill>
                <a:schemeClr val="bg1"/>
              </a:solidFill>
            </a:endParaRPr>
          </a:p>
          <a:p>
            <a:r>
              <a:rPr lang="en-US" sz="3600" b="1" dirty="0" smtClean="0">
                <a:solidFill>
                  <a:srgbClr val="FFFF00"/>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Your Kingdom come)</a:t>
            </a:r>
          </a:p>
          <a:p>
            <a:r>
              <a:rPr lang="en-US" sz="3600" dirty="0">
                <a:solidFill>
                  <a:schemeClr val="bg1"/>
                </a:solidFill>
              </a:rPr>
              <a:t>Your will be done </a:t>
            </a:r>
            <a:endParaRPr lang="en-US" sz="3600" dirty="0" smtClean="0">
              <a:solidFill>
                <a:schemeClr val="bg1"/>
              </a:solidFill>
            </a:endParaRPr>
          </a:p>
          <a:p>
            <a:r>
              <a:rPr lang="en-US" sz="3600" b="1" dirty="0" smtClean="0">
                <a:solidFill>
                  <a:srgbClr val="FFFF00"/>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Your will be done)</a:t>
            </a:r>
          </a:p>
          <a:p>
            <a:r>
              <a:rPr lang="en-US" sz="3600" dirty="0">
                <a:solidFill>
                  <a:schemeClr val="bg1"/>
                </a:solidFill>
              </a:rPr>
              <a:t>On earth </a:t>
            </a:r>
            <a:r>
              <a:rPr lang="en-US" sz="3600" b="1" dirty="0">
                <a:solidFill>
                  <a:srgbClr val="FFFF00"/>
                </a:solidFill>
                <a:effectLst>
                  <a:outerShdw blurRad="38100" dist="38100" dir="2700000" algn="tl">
                    <a:srgbClr val="000000">
                      <a:alpha val="43137"/>
                    </a:srgbClr>
                  </a:outerShdw>
                </a:effectLst>
              </a:rPr>
              <a:t>(on earth)</a:t>
            </a:r>
          </a:p>
          <a:p>
            <a:r>
              <a:rPr lang="en-US" sz="3600" dirty="0">
                <a:solidFill>
                  <a:schemeClr val="bg1"/>
                </a:solidFill>
              </a:rPr>
              <a:t>As in heaven </a:t>
            </a:r>
            <a:r>
              <a:rPr lang="en-US" sz="3600" b="1" dirty="0">
                <a:solidFill>
                  <a:srgbClr val="FFFF00"/>
                </a:solidFill>
                <a:effectLst>
                  <a:outerShdw blurRad="38100" dist="38100" dir="2700000" algn="tl">
                    <a:srgbClr val="000000">
                      <a:alpha val="43137"/>
                    </a:srgbClr>
                  </a:outerShdw>
                </a:effectLst>
              </a:rPr>
              <a:t>(as in heaven)</a:t>
            </a:r>
          </a:p>
          <a:p>
            <a:r>
              <a:rPr lang="en-US" sz="3600" b="1" dirty="0">
                <a:solidFill>
                  <a:srgbClr val="FFFF00"/>
                </a:solidFill>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13596742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0786" y="591003"/>
            <a:ext cx="7172695" cy="5632312"/>
          </a:xfrm>
          <a:prstGeom prst="rect">
            <a:avLst/>
          </a:prstGeom>
        </p:spPr>
        <p:txBody>
          <a:bodyPr wrap="square">
            <a:spAutoFit/>
          </a:bodyPr>
          <a:lstStyle/>
          <a:p>
            <a:r>
              <a:rPr lang="en-US" sz="3600" dirty="0">
                <a:solidFill>
                  <a:schemeClr val="bg1"/>
                </a:solidFill>
              </a:rPr>
              <a:t>Give us this day </a:t>
            </a:r>
            <a:endParaRPr lang="en-US" sz="3600" dirty="0" smtClean="0">
              <a:solidFill>
                <a:schemeClr val="bg1"/>
              </a:solidFill>
            </a:endParaRPr>
          </a:p>
          <a:p>
            <a:r>
              <a:rPr lang="en-US" sz="3600" b="1" dirty="0">
                <a:solidFill>
                  <a:schemeClr val="bg1"/>
                </a:solidFill>
                <a:effectLst>
                  <a:outerShdw blurRad="38100" dist="38100" dir="2700000" algn="tl">
                    <a:srgbClr val="000000">
                      <a:alpha val="43137"/>
                    </a:srgbClr>
                  </a:outerShdw>
                </a:effectLst>
              </a:rPr>
              <a:t> </a:t>
            </a:r>
            <a:r>
              <a:rPr lang="en-US" sz="3600" b="1" dirty="0" smtClean="0">
                <a:solidFill>
                  <a:schemeClr val="bg1"/>
                </a:solidFill>
                <a:effectLst>
                  <a:outerShdw blurRad="38100" dist="38100" dir="2700000" algn="tl">
                    <a:srgbClr val="000000">
                      <a:alpha val="43137"/>
                    </a:srgbClr>
                  </a:outerShdw>
                </a:effectLst>
              </a:rPr>
              <a:t>   </a:t>
            </a:r>
            <a:r>
              <a:rPr lang="en-US" sz="3600" b="1" dirty="0" smtClean="0">
                <a:solidFill>
                  <a:srgbClr val="FFFF00"/>
                </a:solidFill>
                <a:effectLst>
                  <a:outerShdw blurRad="38100" dist="38100" dir="2700000" algn="tl">
                    <a:srgbClr val="000000">
                      <a:alpha val="43137"/>
                    </a:srgbClr>
                  </a:outerShdw>
                </a:effectLst>
              </a:rPr>
              <a:t>(</a:t>
            </a:r>
            <a:r>
              <a:rPr lang="en-US" sz="3600" b="1" dirty="0">
                <a:solidFill>
                  <a:srgbClr val="FFFF00"/>
                </a:solidFill>
                <a:effectLst>
                  <a:outerShdw blurRad="38100" dist="38100" dir="2700000" algn="tl">
                    <a:srgbClr val="000000">
                      <a:alpha val="43137"/>
                    </a:srgbClr>
                  </a:outerShdw>
                </a:effectLst>
              </a:rPr>
              <a:t>Give us this day)</a:t>
            </a:r>
          </a:p>
          <a:p>
            <a:r>
              <a:rPr lang="en-US" sz="3600" dirty="0">
                <a:solidFill>
                  <a:schemeClr val="bg1"/>
                </a:solidFill>
              </a:rPr>
              <a:t>Our daily bread </a:t>
            </a:r>
            <a:endParaRPr lang="en-US" sz="3600" dirty="0" smtClean="0">
              <a:solidFill>
                <a:schemeClr val="bg1"/>
              </a:solidFill>
            </a:endParaRPr>
          </a:p>
          <a:p>
            <a:r>
              <a:rPr lang="en-US" sz="3600" b="1" dirty="0">
                <a:solidFill>
                  <a:schemeClr val="bg1"/>
                </a:solidFill>
                <a:effectLst>
                  <a:outerShdw blurRad="38100" dist="38100" dir="2700000" algn="tl">
                    <a:srgbClr val="000000">
                      <a:alpha val="43137"/>
                    </a:srgbClr>
                  </a:outerShdw>
                </a:effectLst>
              </a:rPr>
              <a:t> </a:t>
            </a:r>
            <a:r>
              <a:rPr lang="en-US" sz="3600" b="1" dirty="0" smtClean="0">
                <a:solidFill>
                  <a:schemeClr val="bg1"/>
                </a:solidFill>
                <a:effectLst>
                  <a:outerShdw blurRad="38100" dist="38100" dir="2700000" algn="tl">
                    <a:srgbClr val="000000">
                      <a:alpha val="43137"/>
                    </a:srgbClr>
                  </a:outerShdw>
                </a:effectLst>
              </a:rPr>
              <a:t>   </a:t>
            </a:r>
            <a:r>
              <a:rPr lang="en-US" sz="3600" b="1" dirty="0" smtClean="0">
                <a:solidFill>
                  <a:srgbClr val="FFFF00"/>
                </a:solidFill>
                <a:effectLst>
                  <a:outerShdw blurRad="38100" dist="38100" dir="2700000" algn="tl">
                    <a:srgbClr val="000000">
                      <a:alpha val="43137"/>
                    </a:srgbClr>
                  </a:outerShdw>
                </a:effectLst>
              </a:rPr>
              <a:t>(</a:t>
            </a:r>
            <a:r>
              <a:rPr lang="en-US" sz="3600" b="1" dirty="0">
                <a:solidFill>
                  <a:srgbClr val="FFFF00"/>
                </a:solidFill>
                <a:effectLst>
                  <a:outerShdw blurRad="38100" dist="38100" dir="2700000" algn="tl">
                    <a:srgbClr val="000000">
                      <a:alpha val="43137"/>
                    </a:srgbClr>
                  </a:outerShdw>
                </a:effectLst>
              </a:rPr>
              <a:t>our daily bread)</a:t>
            </a:r>
          </a:p>
          <a:p>
            <a:r>
              <a:rPr lang="en-US" sz="3600" dirty="0">
                <a:solidFill>
                  <a:schemeClr val="bg1"/>
                </a:solidFill>
              </a:rPr>
              <a:t>And forgive us our sins </a:t>
            </a:r>
            <a:endParaRPr lang="en-US" sz="3600" dirty="0" smtClean="0">
              <a:solidFill>
                <a:schemeClr val="bg1"/>
              </a:solidFill>
            </a:endParaRPr>
          </a:p>
          <a:p>
            <a:r>
              <a:rPr lang="en-US" sz="3600" b="1" dirty="0" smtClean="0">
                <a:solidFill>
                  <a:srgbClr val="FFFF00"/>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and forgive our sins)</a:t>
            </a:r>
          </a:p>
          <a:p>
            <a:r>
              <a:rPr lang="en-US" sz="3600" dirty="0">
                <a:solidFill>
                  <a:schemeClr val="bg1"/>
                </a:solidFill>
              </a:rPr>
              <a:t>As we forgive those </a:t>
            </a:r>
            <a:endParaRPr lang="en-US" sz="3600" dirty="0" smtClean="0">
              <a:solidFill>
                <a:schemeClr val="bg1"/>
              </a:solidFill>
            </a:endParaRPr>
          </a:p>
          <a:p>
            <a:r>
              <a:rPr lang="en-US" sz="3600" b="1" dirty="0" smtClean="0">
                <a:solidFill>
                  <a:srgbClr val="FFFF00"/>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as we forgive those)</a:t>
            </a:r>
          </a:p>
          <a:p>
            <a:r>
              <a:rPr lang="en-US" sz="3600" dirty="0">
                <a:solidFill>
                  <a:schemeClr val="bg1"/>
                </a:solidFill>
              </a:rPr>
              <a:t>Who sin against us </a:t>
            </a:r>
            <a:endParaRPr lang="en-US" sz="3600" dirty="0" smtClean="0">
              <a:solidFill>
                <a:schemeClr val="bg1"/>
              </a:solidFill>
            </a:endParaRPr>
          </a:p>
          <a:p>
            <a:r>
              <a:rPr lang="en-US" sz="3600" b="1" dirty="0" smtClean="0">
                <a:solidFill>
                  <a:srgbClr val="FFFF00"/>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who sin against us</a:t>
            </a:r>
            <a:r>
              <a:rPr lang="en-US" sz="3600" b="1" dirty="0" smtClean="0">
                <a:solidFill>
                  <a:srgbClr val="FFFF00"/>
                </a:solidFill>
                <a:effectLst>
                  <a:outerShdw blurRad="38100" dist="38100" dir="2700000" algn="tl">
                    <a:srgbClr val="000000">
                      <a:alpha val="43137"/>
                    </a:srgbClr>
                  </a:outerShdw>
                </a:effectLst>
              </a:rPr>
              <a:t>)</a:t>
            </a:r>
            <a:endParaRPr lang="en-US" sz="36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586915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968375"/>
            <a:ext cx="5715000" cy="5078314"/>
          </a:xfrm>
          <a:prstGeom prst="rect">
            <a:avLst/>
          </a:prstGeom>
        </p:spPr>
        <p:txBody>
          <a:bodyPr wrap="square">
            <a:spAutoFit/>
          </a:bodyPr>
          <a:lstStyle/>
          <a:p>
            <a:r>
              <a:rPr lang="en-US" sz="3600" dirty="0">
                <a:solidFill>
                  <a:schemeClr val="bg1"/>
                </a:solidFill>
              </a:rPr>
              <a:t>Save us from the time </a:t>
            </a:r>
          </a:p>
          <a:p>
            <a:r>
              <a:rPr lang="en-US" sz="3600" b="1" dirty="0" smtClean="0">
                <a:solidFill>
                  <a:srgbClr val="FFFF00"/>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save us from the time)</a:t>
            </a:r>
          </a:p>
          <a:p>
            <a:r>
              <a:rPr lang="en-US" sz="3600" dirty="0">
                <a:solidFill>
                  <a:schemeClr val="bg1"/>
                </a:solidFill>
              </a:rPr>
              <a:t>Of trial </a:t>
            </a:r>
            <a:endParaRPr lang="en-US" sz="3600" dirty="0" smtClean="0">
              <a:solidFill>
                <a:schemeClr val="bg1"/>
              </a:solidFill>
            </a:endParaRPr>
          </a:p>
          <a:p>
            <a:r>
              <a:rPr lang="en-US" sz="3600" b="1" dirty="0">
                <a:solidFill>
                  <a:schemeClr val="bg1"/>
                </a:solidFill>
                <a:effectLst>
                  <a:outerShdw blurRad="38100" dist="38100" dir="2700000" algn="tl">
                    <a:srgbClr val="000000">
                      <a:alpha val="43137"/>
                    </a:srgbClr>
                  </a:outerShdw>
                </a:effectLst>
              </a:rPr>
              <a:t> </a:t>
            </a:r>
            <a:r>
              <a:rPr lang="en-US" sz="3600" b="1" dirty="0" smtClean="0">
                <a:solidFill>
                  <a:schemeClr val="bg1"/>
                </a:solidFill>
                <a:effectLst>
                  <a:outerShdw blurRad="38100" dist="38100" dir="2700000" algn="tl">
                    <a:srgbClr val="000000">
                      <a:alpha val="43137"/>
                    </a:srgbClr>
                  </a:outerShdw>
                </a:effectLst>
              </a:rPr>
              <a:t>   </a:t>
            </a:r>
            <a:r>
              <a:rPr lang="en-US" sz="3600" b="1" dirty="0" smtClean="0">
                <a:solidFill>
                  <a:srgbClr val="FFFF00"/>
                </a:solidFill>
                <a:effectLst>
                  <a:outerShdw blurRad="38100" dist="38100" dir="2700000" algn="tl">
                    <a:srgbClr val="000000">
                      <a:alpha val="43137"/>
                    </a:srgbClr>
                  </a:outerShdw>
                </a:effectLst>
              </a:rPr>
              <a:t>(</a:t>
            </a:r>
            <a:r>
              <a:rPr lang="en-US" sz="3600" b="1" dirty="0">
                <a:solidFill>
                  <a:srgbClr val="FFFF00"/>
                </a:solidFill>
                <a:effectLst>
                  <a:outerShdw blurRad="38100" dist="38100" dir="2700000" algn="tl">
                    <a:srgbClr val="000000">
                      <a:alpha val="43137"/>
                    </a:srgbClr>
                  </a:outerShdw>
                </a:effectLst>
              </a:rPr>
              <a:t>of trial)</a:t>
            </a:r>
          </a:p>
          <a:p>
            <a:r>
              <a:rPr lang="en-US" sz="3600" dirty="0">
                <a:solidFill>
                  <a:schemeClr val="bg1"/>
                </a:solidFill>
              </a:rPr>
              <a:t>And deliver us </a:t>
            </a:r>
            <a:endParaRPr lang="en-US" sz="3600" dirty="0" smtClean="0">
              <a:solidFill>
                <a:schemeClr val="bg1"/>
              </a:solidFill>
            </a:endParaRPr>
          </a:p>
          <a:p>
            <a:r>
              <a:rPr lang="en-US" sz="3600" b="1" dirty="0" smtClean="0">
                <a:solidFill>
                  <a:srgbClr val="FFFF00"/>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and deliver </a:t>
            </a:r>
            <a:r>
              <a:rPr lang="en-US" sz="3600" b="1" dirty="0" smtClean="0">
                <a:solidFill>
                  <a:srgbClr val="FFFF00"/>
                </a:solidFill>
                <a:effectLst>
                  <a:outerShdw blurRad="38100" dist="38100" dir="2700000" algn="tl">
                    <a:srgbClr val="000000">
                      <a:alpha val="43137"/>
                    </a:srgbClr>
                  </a:outerShdw>
                </a:effectLst>
              </a:rPr>
              <a:t>us) </a:t>
            </a:r>
            <a:endParaRPr lang="en-US" sz="3600" dirty="0" smtClean="0">
              <a:solidFill>
                <a:schemeClr val="bg1"/>
              </a:solidFill>
            </a:endParaRPr>
          </a:p>
          <a:p>
            <a:r>
              <a:rPr lang="en-US" sz="3600" dirty="0" smtClean="0">
                <a:solidFill>
                  <a:schemeClr val="bg1"/>
                </a:solidFill>
              </a:rPr>
              <a:t>from </a:t>
            </a:r>
            <a:r>
              <a:rPr lang="en-US" sz="3600" dirty="0">
                <a:solidFill>
                  <a:schemeClr val="bg1"/>
                </a:solidFill>
              </a:rPr>
              <a:t>evil </a:t>
            </a:r>
          </a:p>
          <a:p>
            <a:r>
              <a:rPr lang="en-US" sz="3600" b="1" dirty="0" smtClean="0">
                <a:solidFill>
                  <a:srgbClr val="FFFF00"/>
                </a:solidFill>
                <a:effectLst>
                  <a:outerShdw blurRad="38100" dist="38100" dir="2700000" algn="tl">
                    <a:srgbClr val="000000">
                      <a:alpha val="43137"/>
                    </a:srgbClr>
                  </a:outerShdw>
                </a:effectLst>
              </a:rPr>
              <a:t>    (from evil)</a:t>
            </a:r>
            <a:endParaRPr lang="en-US" b="1" dirty="0" smtClean="0">
              <a:solidFill>
                <a:srgbClr val="FFFF00"/>
              </a:solidFill>
              <a:effectLst>
                <a:outerShdw blurRad="38100" dist="38100" dir="2700000" algn="tl">
                  <a:srgbClr val="000000">
                    <a:alpha val="43137"/>
                  </a:srgbClr>
                </a:outerShdw>
              </a:effectLst>
            </a:endParaRPr>
          </a:p>
          <a:p>
            <a:endParaRPr lang="en-US" sz="3600" b="1" dirty="0" smtClean="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361404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1160" y="414417"/>
            <a:ext cx="7881340" cy="6186310"/>
          </a:xfrm>
          <a:prstGeom prst="rect">
            <a:avLst/>
          </a:prstGeom>
        </p:spPr>
        <p:txBody>
          <a:bodyPr wrap="square">
            <a:spAutoFit/>
          </a:bodyPr>
          <a:lstStyle/>
          <a:p>
            <a:r>
              <a:rPr lang="en-US" sz="3600" dirty="0">
                <a:solidFill>
                  <a:schemeClr val="bg1"/>
                </a:solidFill>
              </a:rPr>
              <a:t>For the kingdom and the power and the glory are yours </a:t>
            </a:r>
            <a:r>
              <a:rPr lang="en-US" sz="3600" dirty="0" smtClean="0">
                <a:solidFill>
                  <a:schemeClr val="bg1"/>
                </a:solidFill>
              </a:rPr>
              <a:t>forever,</a:t>
            </a:r>
            <a:endParaRPr lang="en-US" sz="3600" dirty="0">
              <a:solidFill>
                <a:schemeClr val="bg1"/>
              </a:solidFill>
            </a:endParaRPr>
          </a:p>
          <a:p>
            <a:r>
              <a:rPr lang="en-US" sz="3600" b="1" dirty="0" smtClean="0">
                <a:solidFill>
                  <a:srgbClr val="FFFF00"/>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For the kingdom and the power </a:t>
            </a:r>
            <a:r>
              <a:rPr lang="en-US" sz="3600" b="1" dirty="0" smtClean="0">
                <a:solidFill>
                  <a:srgbClr val="FFFF00"/>
                </a:solidFill>
                <a:effectLst>
                  <a:outerShdw blurRad="38100" dist="38100" dir="2700000" algn="tl">
                    <a:srgbClr val="000000">
                      <a:alpha val="43137"/>
                    </a:srgbClr>
                  </a:outerShdw>
                </a:effectLst>
              </a:rPr>
              <a:t>  </a:t>
            </a:r>
          </a:p>
          <a:p>
            <a:r>
              <a:rPr lang="en-US" sz="3600" b="1" dirty="0">
                <a:solidFill>
                  <a:srgbClr val="FFFF00"/>
                </a:solidFill>
                <a:effectLst>
                  <a:outerShdw blurRad="38100" dist="38100" dir="2700000" algn="tl">
                    <a:srgbClr val="000000">
                      <a:alpha val="43137"/>
                    </a:srgbClr>
                  </a:outerShdw>
                </a:effectLst>
              </a:rPr>
              <a:t> </a:t>
            </a:r>
            <a:r>
              <a:rPr lang="en-US" sz="3600" b="1" dirty="0" smtClean="0">
                <a:solidFill>
                  <a:srgbClr val="FFFF00"/>
                </a:solidFill>
                <a:effectLst>
                  <a:outerShdw blurRad="38100" dist="38100" dir="2700000" algn="tl">
                    <a:srgbClr val="000000">
                      <a:alpha val="43137"/>
                    </a:srgbClr>
                  </a:outerShdw>
                </a:effectLst>
              </a:rPr>
              <a:t>   and </a:t>
            </a:r>
            <a:r>
              <a:rPr lang="en-US" sz="3600" b="1" dirty="0">
                <a:solidFill>
                  <a:srgbClr val="FFFF00"/>
                </a:solidFill>
                <a:effectLst>
                  <a:outerShdw blurRad="38100" dist="38100" dir="2700000" algn="tl">
                    <a:srgbClr val="000000">
                      <a:alpha val="43137"/>
                    </a:srgbClr>
                  </a:outerShdw>
                </a:effectLst>
              </a:rPr>
              <a:t>the glory are yours </a:t>
            </a:r>
            <a:r>
              <a:rPr lang="en-US" sz="3600" b="1" dirty="0" smtClean="0">
                <a:solidFill>
                  <a:srgbClr val="FFFF00"/>
                </a:solidFill>
                <a:effectLst>
                  <a:outerShdw blurRad="38100" dist="38100" dir="2700000" algn="tl">
                    <a:srgbClr val="000000">
                      <a:alpha val="43137"/>
                    </a:srgbClr>
                  </a:outerShdw>
                </a:effectLst>
              </a:rPr>
              <a:t>forever)</a:t>
            </a:r>
            <a:endParaRPr lang="en-US" sz="3600" b="1" dirty="0">
              <a:solidFill>
                <a:srgbClr val="FFFF00"/>
              </a:solidFill>
              <a:effectLst>
                <a:outerShdw blurRad="38100" dist="38100" dir="2700000" algn="tl">
                  <a:srgbClr val="000000">
                    <a:alpha val="43137"/>
                  </a:srgbClr>
                </a:outerShdw>
              </a:effectLst>
            </a:endParaRPr>
          </a:p>
          <a:p>
            <a:r>
              <a:rPr lang="en-US" sz="3600" dirty="0" smtClean="0">
                <a:solidFill>
                  <a:schemeClr val="bg1"/>
                </a:solidFill>
              </a:rPr>
              <a:t>Forever,</a:t>
            </a:r>
            <a:r>
              <a:rPr lang="en-US" sz="3600" dirty="0" smtClean="0"/>
              <a:t> </a:t>
            </a:r>
            <a:r>
              <a:rPr lang="en-US" sz="3600" b="1" dirty="0">
                <a:solidFill>
                  <a:srgbClr val="FFFF00"/>
                </a:solidFill>
                <a:effectLst>
                  <a:outerShdw blurRad="38100" dist="38100" dir="2700000" algn="tl">
                    <a:srgbClr val="000000">
                      <a:alpha val="43137"/>
                    </a:srgbClr>
                  </a:outerShdw>
                </a:effectLst>
              </a:rPr>
              <a:t>(forever)</a:t>
            </a:r>
          </a:p>
          <a:p>
            <a:r>
              <a:rPr lang="en-US" sz="3600" dirty="0">
                <a:solidFill>
                  <a:schemeClr val="bg1"/>
                </a:solidFill>
              </a:rPr>
              <a:t>And </a:t>
            </a:r>
            <a:r>
              <a:rPr lang="en-US" sz="3600" dirty="0" smtClean="0">
                <a:solidFill>
                  <a:schemeClr val="bg1"/>
                </a:solidFill>
              </a:rPr>
              <a:t>ever. </a:t>
            </a:r>
            <a:r>
              <a:rPr lang="en-US" sz="3600" b="1" dirty="0">
                <a:solidFill>
                  <a:srgbClr val="FFFF00"/>
                </a:solidFill>
                <a:effectLst>
                  <a:outerShdw blurRad="38100" dist="38100" dir="2700000" algn="tl">
                    <a:srgbClr val="000000">
                      <a:alpha val="43137"/>
                    </a:srgbClr>
                  </a:outerShdw>
                </a:effectLst>
              </a:rPr>
              <a:t>(and ever</a:t>
            </a:r>
            <a:r>
              <a:rPr lang="en-US" sz="3600" b="1" dirty="0" smtClean="0">
                <a:solidFill>
                  <a:srgbClr val="FFFF00"/>
                </a:solidFill>
                <a:effectLst>
                  <a:outerShdw blurRad="38100" dist="38100" dir="2700000" algn="tl">
                    <a:srgbClr val="000000">
                      <a:alpha val="43137"/>
                    </a:srgbClr>
                  </a:outerShdw>
                </a:effectLst>
              </a:rPr>
              <a:t>)</a:t>
            </a:r>
          </a:p>
          <a:p>
            <a:endParaRPr lang="en-US" sz="3600" b="1" dirty="0">
              <a:solidFill>
                <a:srgbClr val="FFFF00"/>
              </a:solidFill>
              <a:effectLst>
                <a:outerShdw blurRad="38100" dist="38100" dir="2700000" algn="tl">
                  <a:srgbClr val="000000">
                    <a:alpha val="43137"/>
                  </a:srgbClr>
                </a:outerShdw>
              </a:effectLst>
            </a:endParaRPr>
          </a:p>
          <a:p>
            <a:r>
              <a:rPr lang="en-US" sz="3600" dirty="0">
                <a:solidFill>
                  <a:schemeClr val="bg1"/>
                </a:solidFill>
              </a:rPr>
              <a:t>Our father </a:t>
            </a:r>
            <a:r>
              <a:rPr lang="en-US" sz="3600" b="1" dirty="0">
                <a:solidFill>
                  <a:srgbClr val="FFFF00"/>
                </a:solidFill>
                <a:effectLst>
                  <a:outerShdw blurRad="38100" dist="38100" dir="2700000" algn="tl">
                    <a:srgbClr val="000000">
                      <a:alpha val="43137"/>
                    </a:srgbClr>
                  </a:outerShdw>
                </a:effectLst>
              </a:rPr>
              <a:t>(our father)</a:t>
            </a:r>
          </a:p>
          <a:p>
            <a:r>
              <a:rPr lang="en-US" sz="3600" dirty="0">
                <a:solidFill>
                  <a:schemeClr val="bg1"/>
                </a:solidFill>
              </a:rPr>
              <a:t>In heaven  </a:t>
            </a:r>
            <a:r>
              <a:rPr lang="en-US" sz="3600" b="1" dirty="0">
                <a:solidFill>
                  <a:srgbClr val="FFFF00"/>
                </a:solidFill>
                <a:effectLst>
                  <a:outerShdw blurRad="38100" dist="38100" dir="2700000" algn="tl">
                    <a:srgbClr val="000000">
                      <a:alpha val="43137"/>
                    </a:srgbClr>
                  </a:outerShdw>
                </a:effectLst>
              </a:rPr>
              <a:t>(in heaven)</a:t>
            </a:r>
          </a:p>
          <a:p>
            <a:r>
              <a:rPr lang="en-US" sz="3600" dirty="0">
                <a:solidFill>
                  <a:schemeClr val="bg1"/>
                </a:solidFill>
              </a:rPr>
              <a:t>Holy is your name. </a:t>
            </a:r>
            <a:endParaRPr lang="en-US" sz="3600" dirty="0" smtClean="0">
              <a:solidFill>
                <a:schemeClr val="bg1"/>
              </a:solidFill>
            </a:endParaRPr>
          </a:p>
          <a:p>
            <a:r>
              <a:rPr lang="en-US" sz="3600" b="1" dirty="0" smtClean="0">
                <a:solidFill>
                  <a:srgbClr val="FFFF00"/>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holy is your name)</a:t>
            </a:r>
          </a:p>
        </p:txBody>
      </p:sp>
    </p:spTree>
    <p:extLst>
      <p:ext uri="{BB962C8B-B14F-4D97-AF65-F5344CB8AC3E}">
        <p14:creationId xmlns:p14="http://schemas.microsoft.com/office/powerpoint/2010/main" val="28442735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23159" y="2968831"/>
            <a:ext cx="6863937" cy="707886"/>
          </a:xfrm>
          <a:prstGeom prst="rect">
            <a:avLst/>
          </a:prstGeom>
          <a:noFill/>
        </p:spPr>
        <p:txBody>
          <a:bodyPr wrap="square" rtlCol="0">
            <a:spAutoFit/>
          </a:bodyPr>
          <a:lstStyle/>
          <a:p>
            <a:pPr algn="ctr"/>
            <a:r>
              <a:rPr lang="en-US" sz="4000" dirty="0" smtClean="0">
                <a:solidFill>
                  <a:schemeClr val="bg1"/>
                </a:solidFill>
                <a:effectLst>
                  <a:outerShdw blurRad="38100" dist="38100" dir="2700000" algn="tl">
                    <a:srgbClr val="000000">
                      <a:alpha val="43137"/>
                    </a:srgbClr>
                  </a:outerShdw>
                </a:effectLst>
              </a:rPr>
              <a:t>We Receive God’s Blessing</a:t>
            </a:r>
            <a:endParaRPr lang="en-US" sz="4000"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7867" y="2003896"/>
            <a:ext cx="8085206" cy="2862322"/>
          </a:xfrm>
          <a:prstGeom prst="rect">
            <a:avLst/>
          </a:prstGeom>
        </p:spPr>
        <p:txBody>
          <a:bodyPr wrap="square">
            <a:spAutoFit/>
          </a:bodyPr>
          <a:lstStyle/>
          <a:p>
            <a:pPr marL="0" indent="0" algn="ctr">
              <a:buNone/>
            </a:pPr>
            <a:r>
              <a:rPr lang="en-US" sz="3600" b="1" dirty="0">
                <a:solidFill>
                  <a:schemeClr val="bg1"/>
                </a:solidFill>
                <a:effectLst>
                  <a:outerShdw blurRad="38100" dist="38100" dir="2700000" algn="tl">
                    <a:srgbClr val="000000">
                      <a:alpha val="43137"/>
                    </a:srgbClr>
                  </a:outerShdw>
                </a:effectLst>
                <a:latin typeface="Times New Roman"/>
                <a:cs typeface="Times New Roman"/>
              </a:rPr>
              <a:t>Go now in peace, go now in peace,</a:t>
            </a:r>
          </a:p>
          <a:p>
            <a:pPr marL="0" indent="0" algn="ctr">
              <a:buNone/>
            </a:pPr>
            <a:r>
              <a:rPr lang="en-US" sz="3600" b="1" dirty="0">
                <a:solidFill>
                  <a:schemeClr val="bg1"/>
                </a:solidFill>
                <a:effectLst>
                  <a:outerShdw blurRad="38100" dist="38100" dir="2700000" algn="tl">
                    <a:srgbClr val="000000">
                      <a:alpha val="43137"/>
                    </a:srgbClr>
                  </a:outerShdw>
                </a:effectLst>
                <a:latin typeface="Times New Roman"/>
                <a:cs typeface="Times New Roman"/>
              </a:rPr>
              <a:t>May </a:t>
            </a:r>
            <a:r>
              <a:rPr lang="en-US" sz="3600" b="1" dirty="0" smtClean="0">
                <a:solidFill>
                  <a:schemeClr val="bg1"/>
                </a:solidFill>
                <a:effectLst>
                  <a:outerShdw blurRad="38100" dist="38100" dir="2700000" algn="tl">
                    <a:srgbClr val="000000">
                      <a:alpha val="43137"/>
                    </a:srgbClr>
                  </a:outerShdw>
                </a:effectLst>
                <a:latin typeface="Times New Roman"/>
                <a:cs typeface="Times New Roman"/>
              </a:rPr>
              <a:t>the love of God surround you,</a:t>
            </a:r>
          </a:p>
          <a:p>
            <a:pPr marL="0" indent="0" algn="ctr">
              <a:buNone/>
            </a:pPr>
            <a:endParaRPr lang="en-US" sz="3600" b="1" dirty="0">
              <a:solidFill>
                <a:schemeClr val="bg1"/>
              </a:solidFill>
              <a:effectLst>
                <a:outerShdw blurRad="38100" dist="38100" dir="2700000" algn="tl">
                  <a:srgbClr val="000000">
                    <a:alpha val="43137"/>
                  </a:srgbClr>
                </a:outerShdw>
              </a:effectLst>
              <a:latin typeface="Times New Roman"/>
              <a:cs typeface="Times New Roman"/>
            </a:endParaRPr>
          </a:p>
          <a:p>
            <a:pPr marL="0" indent="0" algn="ctr">
              <a:buNone/>
            </a:pPr>
            <a:r>
              <a:rPr lang="en-US" sz="3600" b="1" dirty="0" smtClean="0">
                <a:solidFill>
                  <a:schemeClr val="bg1"/>
                </a:solidFill>
                <a:effectLst>
                  <a:outerShdw blurRad="38100" dist="38100" dir="2700000" algn="tl">
                    <a:srgbClr val="000000">
                      <a:alpha val="43137"/>
                    </a:srgbClr>
                  </a:outerShdw>
                </a:effectLst>
                <a:latin typeface="Times New Roman"/>
                <a:cs typeface="Times New Roman"/>
              </a:rPr>
              <a:t>Everywhere, everywhere,</a:t>
            </a:r>
          </a:p>
          <a:p>
            <a:pPr marL="0" indent="0" algn="ctr">
              <a:buNone/>
            </a:pPr>
            <a:r>
              <a:rPr lang="en-US" sz="3600" b="1" dirty="0" smtClean="0">
                <a:solidFill>
                  <a:schemeClr val="bg1"/>
                </a:solidFill>
                <a:effectLst>
                  <a:outerShdw blurRad="38100" dist="38100" dir="2700000" algn="tl">
                    <a:srgbClr val="000000">
                      <a:alpha val="43137"/>
                    </a:srgbClr>
                  </a:outerShdw>
                </a:effectLst>
                <a:latin typeface="Times New Roman"/>
                <a:cs typeface="Times New Roman"/>
              </a:rPr>
              <a:t>You may go!</a:t>
            </a:r>
            <a:endParaRPr lang="en-US" sz="3600" b="1" dirty="0">
              <a:solidFill>
                <a:schemeClr val="bg1"/>
              </a:solidFill>
              <a:effectLst>
                <a:outerShdw blurRad="38100" dist="38100" dir="2700000" algn="tl">
                  <a:srgbClr val="000000">
                    <a:alpha val="43137"/>
                  </a:srgbClr>
                </a:outerShdw>
              </a:effectLst>
              <a:latin typeface="Times New Roman"/>
              <a:cs typeface="Times New Roman"/>
            </a:endParaRPr>
          </a:p>
        </p:txBody>
      </p:sp>
    </p:spTree>
    <p:extLst>
      <p:ext uri="{BB962C8B-B14F-4D97-AF65-F5344CB8AC3E}">
        <p14:creationId xmlns:p14="http://schemas.microsoft.com/office/powerpoint/2010/main" val="37748835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20550"/>
            <a:ext cx="8229600" cy="2749570"/>
          </a:xfrm>
        </p:spPr>
        <p:txBody>
          <a:bodyPr rtlCol="0">
            <a:normAutofit/>
          </a:bodyPr>
          <a:lstStyle/>
          <a:p>
            <a:pPr algn="ctr" eaLnBrk="1" fontAlgn="auto" hangingPunct="1">
              <a:spcAft>
                <a:spcPts val="0"/>
              </a:spcAft>
              <a:buFont typeface="Arial"/>
              <a:buNone/>
              <a:defRPr/>
            </a:pPr>
            <a:r>
              <a:rPr lang="en-US" sz="4800" dirty="0" smtClean="0">
                <a:solidFill>
                  <a:schemeClr val="bg1"/>
                </a:solidFill>
                <a:effectLst>
                  <a:outerShdw blurRad="38100" dist="38100" dir="2700000" algn="tl">
                    <a:srgbClr val="000000">
                      <a:alpha val="43137"/>
                    </a:srgbClr>
                  </a:outerShdw>
                </a:effectLst>
              </a:rPr>
              <a:t>Welcome </a:t>
            </a:r>
          </a:p>
          <a:p>
            <a:pPr algn="ctr" eaLnBrk="1" fontAlgn="auto" hangingPunct="1">
              <a:spcAft>
                <a:spcPts val="0"/>
              </a:spcAft>
              <a:buFont typeface="Arial"/>
              <a:buNone/>
              <a:defRPr/>
            </a:pPr>
            <a:r>
              <a:rPr lang="en-US" sz="4800" dirty="0" smtClean="0">
                <a:solidFill>
                  <a:schemeClr val="bg1"/>
                </a:solidFill>
                <a:effectLst>
                  <a:outerShdw blurRad="38100" dist="38100" dir="2700000" algn="tl">
                    <a:srgbClr val="000000">
                      <a:alpha val="43137"/>
                    </a:srgbClr>
                  </a:outerShdw>
                </a:effectLst>
              </a:rPr>
              <a:t>and </a:t>
            </a:r>
          </a:p>
          <a:p>
            <a:pPr algn="ctr" eaLnBrk="1" fontAlgn="auto" hangingPunct="1">
              <a:spcAft>
                <a:spcPts val="0"/>
              </a:spcAft>
              <a:buFont typeface="Arial"/>
              <a:buNone/>
              <a:defRPr/>
            </a:pPr>
            <a:r>
              <a:rPr lang="en-US" sz="4800" dirty="0" smtClean="0">
                <a:solidFill>
                  <a:schemeClr val="bg1"/>
                </a:solidFill>
                <a:effectLst>
                  <a:outerShdw blurRad="38100" dist="38100" dir="2700000" algn="tl">
                    <a:srgbClr val="000000">
                      <a:alpha val="43137"/>
                    </a:srgbClr>
                  </a:outerShdw>
                </a:effectLst>
              </a:rPr>
              <a:t>What’s Happening At First!</a:t>
            </a:r>
          </a:p>
          <a:p>
            <a:pPr algn="ctr" eaLnBrk="1" fontAlgn="auto" hangingPunct="1">
              <a:spcAft>
                <a:spcPts val="0"/>
              </a:spcAft>
              <a:buFont typeface="Arial"/>
              <a:buNone/>
              <a:defRPr/>
            </a:pPr>
            <a:endParaRPr lang="en-US" sz="3600" dirty="0" smtClean="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solidFill>
                  <a:schemeClr val="bg1"/>
                </a:solidFill>
                <a:effectLst>
                  <a:outerShdw blurRad="38100" dist="38100" dir="2700000" algn="tl">
                    <a:srgbClr val="000000">
                      <a:alpha val="43137"/>
                    </a:srgbClr>
                  </a:outerShdw>
                </a:effectLst>
              </a:rPr>
              <a:t>Family Events</a:t>
            </a:r>
            <a:endParaRPr lang="en-US" b="1"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59427" y="1588324"/>
            <a:ext cx="5195455" cy="4525963"/>
          </a:xfrm>
        </p:spPr>
        <p:txBody>
          <a:bodyPr/>
          <a:lstStyle/>
          <a:p>
            <a:pPr>
              <a:defRPr/>
            </a:pPr>
            <a:r>
              <a:rPr lang="en-US" sz="4000" dirty="0" smtClean="0">
                <a:solidFill>
                  <a:schemeClr val="bg1"/>
                </a:solidFill>
                <a:effectLst>
                  <a:outerShdw blurRad="38100" dist="38100" dir="2700000" algn="tl">
                    <a:srgbClr val="000000">
                      <a:alpha val="43137"/>
                    </a:srgbClr>
                  </a:outerShdw>
                </a:effectLst>
              </a:rPr>
              <a:t>First Time Visitors</a:t>
            </a:r>
          </a:p>
          <a:p>
            <a:pPr marL="0" indent="0">
              <a:buNone/>
              <a:defRPr/>
            </a:pPr>
            <a:endParaRPr lang="en-US" sz="2400" dirty="0" smtClean="0">
              <a:solidFill>
                <a:schemeClr val="bg1"/>
              </a:solidFill>
              <a:effectLst>
                <a:outerShdw blurRad="38100" dist="38100" dir="2700000" algn="tl">
                  <a:srgbClr val="000000">
                    <a:alpha val="43137"/>
                  </a:srgbClr>
                </a:outerShdw>
              </a:effectLst>
            </a:endParaRPr>
          </a:p>
          <a:p>
            <a:pPr>
              <a:defRPr/>
            </a:pPr>
            <a:r>
              <a:rPr lang="en-US" sz="4000" dirty="0" smtClean="0">
                <a:solidFill>
                  <a:schemeClr val="bg1"/>
                </a:solidFill>
                <a:effectLst>
                  <a:outerShdw blurRad="38100" dist="38100" dir="2700000" algn="tl">
                    <a:srgbClr val="000000">
                      <a:alpha val="43137"/>
                    </a:srgbClr>
                  </a:outerShdw>
                </a:effectLst>
              </a:rPr>
              <a:t>Birthdays</a:t>
            </a:r>
          </a:p>
          <a:p>
            <a:pPr>
              <a:defRPr/>
            </a:pPr>
            <a:endParaRPr lang="en-US" sz="2400" dirty="0" smtClean="0">
              <a:solidFill>
                <a:schemeClr val="bg1"/>
              </a:solidFill>
              <a:effectLst>
                <a:outerShdw blurRad="38100" dist="38100" dir="2700000" algn="tl">
                  <a:srgbClr val="000000">
                    <a:alpha val="43137"/>
                  </a:srgbClr>
                </a:outerShdw>
              </a:effectLst>
            </a:endParaRPr>
          </a:p>
          <a:p>
            <a:pPr>
              <a:defRPr/>
            </a:pPr>
            <a:r>
              <a:rPr lang="en-US" sz="4000" dirty="0" smtClean="0">
                <a:solidFill>
                  <a:schemeClr val="bg1"/>
                </a:solidFill>
                <a:effectLst>
                  <a:outerShdw blurRad="38100" dist="38100" dir="2700000" algn="tl">
                    <a:srgbClr val="000000">
                      <a:alpha val="43137"/>
                    </a:srgbClr>
                  </a:outerShdw>
                </a:effectLst>
              </a:rPr>
              <a:t>Anniversaries</a:t>
            </a:r>
          </a:p>
          <a:p>
            <a:pPr>
              <a:defRPr/>
            </a:pPr>
            <a:endParaRPr lang="en-US" sz="2400" dirty="0" smtClean="0">
              <a:solidFill>
                <a:schemeClr val="bg1"/>
              </a:solidFill>
              <a:effectLst>
                <a:outerShdw blurRad="38100" dist="38100" dir="2700000" algn="tl">
                  <a:srgbClr val="000000">
                    <a:alpha val="43137"/>
                  </a:srgbClr>
                </a:outerShdw>
              </a:effectLst>
            </a:endParaRPr>
          </a:p>
          <a:p>
            <a:pPr>
              <a:defRPr/>
            </a:pPr>
            <a:r>
              <a:rPr lang="en-US" sz="4000" dirty="0" smtClean="0">
                <a:solidFill>
                  <a:schemeClr val="bg1"/>
                </a:solidFill>
                <a:effectLst>
                  <a:outerShdw blurRad="38100" dist="38100" dir="2700000" algn="tl">
                    <a:srgbClr val="000000">
                      <a:alpha val="43137"/>
                    </a:srgbClr>
                  </a:outerShdw>
                </a:effectLst>
              </a:rPr>
              <a:t>Other Family News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17638"/>
            <a:ext cx="8229600" cy="1143000"/>
          </a:xfrm>
        </p:spPr>
        <p:txBody>
          <a:bodyPr/>
          <a:lstStyle/>
          <a:p>
            <a:pPr>
              <a:defRPr/>
            </a:pPr>
            <a:r>
              <a:rPr lang="en-US" dirty="0" smtClean="0">
                <a:solidFill>
                  <a:schemeClr val="bg1"/>
                </a:solidFill>
                <a:effectLst>
                  <a:outerShdw blurRad="38100" dist="38100" dir="2700000" algn="tl">
                    <a:srgbClr val="000000">
                      <a:alpha val="43137"/>
                    </a:srgbClr>
                  </a:outerShdw>
                </a:effectLst>
              </a:rPr>
              <a:t>Learning Our Refrain</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2504" y="3107933"/>
            <a:ext cx="8870868" cy="1704975"/>
          </a:xfrm>
        </p:spPr>
        <p:txBody>
          <a:bodyPr/>
          <a:lstStyle/>
          <a:p>
            <a:pPr algn="ctr">
              <a:buFont typeface="Arial" charset="0"/>
              <a:buNone/>
              <a:defRPr/>
            </a:pPr>
            <a:r>
              <a:rPr lang="en-US" sz="5400" dirty="0" smtClean="0">
                <a:solidFill>
                  <a:srgbClr val="FFFF00"/>
                </a:solidFill>
                <a:effectLst>
                  <a:outerShdw blurRad="38100" dist="38100" dir="2700000" algn="tl">
                    <a:srgbClr val="000000">
                      <a:alpha val="43137"/>
                    </a:srgbClr>
                  </a:outerShdw>
                </a:effectLst>
              </a:rPr>
              <a:t>“Everyone Matters to God”</a:t>
            </a:r>
            <a:endParaRPr lang="en-US" sz="5400"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76818"/>
            <a:ext cx="8229600" cy="1143000"/>
          </a:xfrm>
        </p:spPr>
        <p:txBody>
          <a:bodyPr/>
          <a:lstStyle/>
          <a:p>
            <a:r>
              <a:rPr lang="en-US" sz="4800" dirty="0" smtClean="0">
                <a:solidFill>
                  <a:schemeClr val="bg1"/>
                </a:solidFill>
                <a:effectLst>
                  <a:outerShdw blurRad="38100" dist="38100" dir="2700000" algn="tl">
                    <a:srgbClr val="000000">
                      <a:alpha val="43137"/>
                    </a:srgbClr>
                  </a:outerShdw>
                </a:effectLst>
              </a:rPr>
              <a:t>Setting the Table of Community</a:t>
            </a:r>
            <a:r>
              <a:rPr lang="en-US" dirty="0" smtClean="0">
                <a:effectLst>
                  <a:outerShdw blurRad="38100" dist="38100" dir="2700000" algn="tl">
                    <a:srgbClr val="000000">
                      <a:alpha val="43137"/>
                    </a:srgbClr>
                  </a:outerShdw>
                </a:effectLst>
              </a:rPr>
              <a:t/>
            </a:r>
            <a:br>
              <a:rPr lang="en-US" dirty="0" smtClean="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456764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85651" y="1204994"/>
            <a:ext cx="6755389" cy="4524315"/>
          </a:xfrm>
          <a:prstGeom prst="rect">
            <a:avLst/>
          </a:prstGeom>
        </p:spPr>
        <p:txBody>
          <a:bodyPr wrap="square">
            <a:spAutoFit/>
          </a:bodyPr>
          <a:lstStyle/>
          <a:p>
            <a:pPr algn="ctr"/>
            <a:r>
              <a:rPr lang="en-US" sz="3600" dirty="0">
                <a:solidFill>
                  <a:schemeClr val="bg1"/>
                </a:solidFill>
              </a:rPr>
              <a:t>This is the </a:t>
            </a:r>
            <a:r>
              <a:rPr lang="en-US" sz="3600" dirty="0" smtClean="0">
                <a:solidFill>
                  <a:schemeClr val="bg1"/>
                </a:solidFill>
              </a:rPr>
              <a:t>Bible</a:t>
            </a:r>
            <a:r>
              <a:rPr lang="en-US" sz="3600" dirty="0">
                <a:solidFill>
                  <a:schemeClr val="bg1"/>
                </a:solidFill>
              </a:rPr>
              <a:t>.</a:t>
            </a:r>
            <a:r>
              <a:rPr lang="en-US" sz="3600" dirty="0" smtClean="0">
                <a:solidFill>
                  <a:schemeClr val="bg1"/>
                </a:solidFill>
              </a:rPr>
              <a:t> It </a:t>
            </a:r>
            <a:r>
              <a:rPr lang="en-US" sz="3600" dirty="0">
                <a:solidFill>
                  <a:schemeClr val="bg1"/>
                </a:solidFill>
              </a:rPr>
              <a:t>has stories of </a:t>
            </a:r>
            <a:r>
              <a:rPr lang="en-US" sz="3600" dirty="0" smtClean="0">
                <a:solidFill>
                  <a:schemeClr val="bg1"/>
                </a:solidFill>
              </a:rPr>
              <a:t>how much God </a:t>
            </a:r>
            <a:r>
              <a:rPr lang="en-US" sz="3600" dirty="0">
                <a:solidFill>
                  <a:schemeClr val="bg1"/>
                </a:solidFill>
              </a:rPr>
              <a:t>loves us and helps us.  </a:t>
            </a:r>
            <a:r>
              <a:rPr lang="en-US" sz="3600" dirty="0" smtClean="0">
                <a:solidFill>
                  <a:schemeClr val="bg1"/>
                </a:solidFill>
              </a:rPr>
              <a:t>As </a:t>
            </a:r>
            <a:r>
              <a:rPr lang="en-US" sz="3600" dirty="0">
                <a:solidFill>
                  <a:schemeClr val="bg1"/>
                </a:solidFill>
              </a:rPr>
              <a:t>we learn to see God in these stories </a:t>
            </a:r>
            <a:r>
              <a:rPr lang="en-US" sz="3600" dirty="0" smtClean="0">
                <a:solidFill>
                  <a:schemeClr val="bg1"/>
                </a:solidFill>
              </a:rPr>
              <a:t>we </a:t>
            </a:r>
            <a:r>
              <a:rPr lang="en-US" sz="3600" dirty="0">
                <a:solidFill>
                  <a:schemeClr val="bg1"/>
                </a:solidFill>
              </a:rPr>
              <a:t>can learn to see God in our lives</a:t>
            </a:r>
            <a:r>
              <a:rPr lang="en-US" sz="3600" dirty="0" smtClean="0">
                <a:solidFill>
                  <a:schemeClr val="bg1"/>
                </a:solidFill>
              </a:rPr>
              <a:t>.</a:t>
            </a:r>
          </a:p>
          <a:p>
            <a:pPr algn="ctr"/>
            <a:endParaRPr lang="en-US" sz="3600" i="1" dirty="0" smtClean="0">
              <a:solidFill>
                <a:schemeClr val="bg1"/>
              </a:solidFill>
            </a:endParaRPr>
          </a:p>
          <a:p>
            <a:pPr algn="ctr"/>
            <a:r>
              <a:rPr lang="en-US" sz="3600" i="1" dirty="0" smtClean="0">
                <a:solidFill>
                  <a:srgbClr val="FFFF00"/>
                </a:solidFill>
                <a:effectLst>
                  <a:outerShdw blurRad="38100" dist="38100" dir="2700000" algn="tl">
                    <a:srgbClr val="000000">
                      <a:alpha val="43137"/>
                    </a:srgbClr>
                  </a:outerShdw>
                </a:effectLst>
              </a:rPr>
              <a:t>“We </a:t>
            </a:r>
            <a:r>
              <a:rPr lang="en-US" sz="3600" i="1" dirty="0">
                <a:solidFill>
                  <a:srgbClr val="FFFF00"/>
                </a:solidFill>
                <a:effectLst>
                  <a:outerShdw blurRad="38100" dist="38100" dir="2700000" algn="tl">
                    <a:srgbClr val="000000">
                      <a:alpha val="43137"/>
                    </a:srgbClr>
                  </a:outerShdw>
                </a:effectLst>
              </a:rPr>
              <a:t>are bringing in the </a:t>
            </a:r>
            <a:endParaRPr lang="en-US" sz="3600" i="1" dirty="0" smtClean="0">
              <a:solidFill>
                <a:srgbClr val="FFFF00"/>
              </a:solidFill>
              <a:effectLst>
                <a:outerShdw blurRad="38100" dist="38100" dir="2700000" algn="tl">
                  <a:srgbClr val="000000">
                    <a:alpha val="43137"/>
                  </a:srgbClr>
                </a:outerShdw>
              </a:effectLst>
            </a:endParaRPr>
          </a:p>
          <a:p>
            <a:pPr algn="ctr"/>
            <a:r>
              <a:rPr lang="en-US" sz="3600" i="1" dirty="0" smtClean="0">
                <a:solidFill>
                  <a:srgbClr val="FFFF00"/>
                </a:solidFill>
                <a:effectLst>
                  <a:outerShdw blurRad="38100" dist="38100" dir="2700000" algn="tl">
                    <a:srgbClr val="000000">
                      <a:alpha val="43137"/>
                    </a:srgbClr>
                  </a:outerShdw>
                </a:effectLst>
              </a:rPr>
              <a:t>Word </a:t>
            </a:r>
            <a:r>
              <a:rPr lang="en-US" sz="3600" i="1" dirty="0">
                <a:solidFill>
                  <a:srgbClr val="FFFF00"/>
                </a:solidFill>
                <a:effectLst>
                  <a:outerShdw blurRad="38100" dist="38100" dir="2700000" algn="tl">
                    <a:srgbClr val="000000">
                      <a:alpha val="43137"/>
                    </a:srgbClr>
                  </a:outerShdw>
                </a:effectLst>
              </a:rPr>
              <a:t>of </a:t>
            </a:r>
            <a:r>
              <a:rPr lang="en-US" sz="3600" i="1" dirty="0" smtClean="0">
                <a:solidFill>
                  <a:srgbClr val="FFFF00"/>
                </a:solidFill>
                <a:effectLst>
                  <a:outerShdw blurRad="38100" dist="38100" dir="2700000" algn="tl">
                    <a:srgbClr val="000000">
                      <a:alpha val="43137"/>
                    </a:srgbClr>
                  </a:outerShdw>
                </a:effectLst>
              </a:rPr>
              <a:t>God”</a:t>
            </a:r>
            <a:endParaRPr lang="en-US" sz="3600" dirty="0" smtClean="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746308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9392" y="970808"/>
            <a:ext cx="8229600" cy="4525963"/>
          </a:xfrm>
        </p:spPr>
        <p:txBody>
          <a:bodyPr/>
          <a:lstStyle/>
          <a:p>
            <a:pPr marL="0" indent="0" algn="ctr">
              <a:buNone/>
            </a:pPr>
            <a:r>
              <a:rPr lang="en-US" sz="3600" dirty="0">
                <a:solidFill>
                  <a:schemeClr val="bg1"/>
                </a:solidFill>
                <a:latin typeface="Arial" pitchFamily="34" charset="0"/>
                <a:cs typeface="Arial" pitchFamily="34" charset="0"/>
              </a:rPr>
              <a:t>This is the light, </a:t>
            </a:r>
            <a:endParaRPr lang="en-US" sz="3600" dirty="0" smtClean="0">
              <a:solidFill>
                <a:schemeClr val="bg1"/>
              </a:solidFill>
              <a:latin typeface="Arial" pitchFamily="34" charset="0"/>
              <a:cs typeface="Arial" pitchFamily="34" charset="0"/>
            </a:endParaRPr>
          </a:p>
          <a:p>
            <a:pPr marL="0" indent="0" algn="ctr">
              <a:buNone/>
            </a:pPr>
            <a:r>
              <a:rPr lang="en-US" sz="3600" dirty="0" smtClean="0">
                <a:solidFill>
                  <a:schemeClr val="bg1"/>
                </a:solidFill>
                <a:latin typeface="Arial" pitchFamily="34" charset="0"/>
                <a:cs typeface="Arial" pitchFamily="34" charset="0"/>
              </a:rPr>
              <a:t>reminding </a:t>
            </a:r>
            <a:r>
              <a:rPr lang="en-US" sz="3600" dirty="0">
                <a:solidFill>
                  <a:schemeClr val="bg1"/>
                </a:solidFill>
                <a:latin typeface="Arial" pitchFamily="34" charset="0"/>
                <a:cs typeface="Arial" pitchFamily="34" charset="0"/>
              </a:rPr>
              <a:t>us that Jesus is the </a:t>
            </a:r>
            <a:endParaRPr lang="en-US" sz="3600" dirty="0" smtClean="0">
              <a:solidFill>
                <a:schemeClr val="bg1"/>
              </a:solidFill>
              <a:latin typeface="Arial" pitchFamily="34" charset="0"/>
              <a:cs typeface="Arial" pitchFamily="34" charset="0"/>
            </a:endParaRPr>
          </a:p>
          <a:p>
            <a:pPr marL="0" indent="0" algn="ctr">
              <a:buNone/>
            </a:pPr>
            <a:r>
              <a:rPr lang="en-US" sz="3600" dirty="0" smtClean="0">
                <a:solidFill>
                  <a:schemeClr val="bg1"/>
                </a:solidFill>
                <a:latin typeface="Arial" pitchFamily="34" charset="0"/>
                <a:cs typeface="Arial" pitchFamily="34" charset="0"/>
              </a:rPr>
              <a:t>light </a:t>
            </a:r>
            <a:r>
              <a:rPr lang="en-US" sz="3600" dirty="0">
                <a:solidFill>
                  <a:schemeClr val="bg1"/>
                </a:solidFill>
                <a:latin typeface="Arial" pitchFamily="34" charset="0"/>
                <a:cs typeface="Arial" pitchFamily="34" charset="0"/>
              </a:rPr>
              <a:t>of the world. Showing us that God wants us to love each other </a:t>
            </a:r>
            <a:endParaRPr lang="en-US" sz="3600" dirty="0" smtClean="0">
              <a:solidFill>
                <a:schemeClr val="bg1"/>
              </a:solidFill>
              <a:latin typeface="Arial" pitchFamily="34" charset="0"/>
              <a:cs typeface="Arial" pitchFamily="34" charset="0"/>
            </a:endParaRPr>
          </a:p>
          <a:p>
            <a:pPr marL="0" indent="0" algn="ctr">
              <a:buNone/>
            </a:pPr>
            <a:r>
              <a:rPr lang="en-US" sz="3600" dirty="0" smtClean="0">
                <a:solidFill>
                  <a:schemeClr val="bg1"/>
                </a:solidFill>
                <a:latin typeface="Arial" pitchFamily="34" charset="0"/>
                <a:cs typeface="Arial" pitchFamily="34" charset="0"/>
              </a:rPr>
              <a:t>like </a:t>
            </a:r>
            <a:r>
              <a:rPr lang="en-US" sz="3600" dirty="0">
                <a:solidFill>
                  <a:schemeClr val="bg1"/>
                </a:solidFill>
                <a:latin typeface="Arial" pitchFamily="34" charset="0"/>
                <a:cs typeface="Arial" pitchFamily="34" charset="0"/>
              </a:rPr>
              <a:t>Jesus loves us.</a:t>
            </a:r>
          </a:p>
          <a:p>
            <a:pPr marL="0" indent="0" algn="ctr">
              <a:buNone/>
            </a:pPr>
            <a:endParaRPr lang="en-US" sz="3600" dirty="0" smtClean="0">
              <a:latin typeface="Arial" pitchFamily="34" charset="0"/>
              <a:cs typeface="Arial" pitchFamily="34" charset="0"/>
            </a:endParaRPr>
          </a:p>
          <a:p>
            <a:pPr marL="0" indent="0" algn="ctr">
              <a:buNone/>
            </a:pPr>
            <a:r>
              <a:rPr lang="en-US" sz="3600" i="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“We </a:t>
            </a:r>
            <a:r>
              <a:rPr lang="en-US" sz="3600" i="1" dirty="0">
                <a:solidFill>
                  <a:srgbClr val="FFFF00"/>
                </a:solidFill>
                <a:effectLst>
                  <a:outerShdw blurRad="38100" dist="38100" dir="2700000" algn="tl">
                    <a:srgbClr val="000000">
                      <a:alpha val="43137"/>
                    </a:srgbClr>
                  </a:outerShdw>
                </a:effectLst>
                <a:latin typeface="Arial" pitchFamily="34" charset="0"/>
                <a:cs typeface="Arial" pitchFamily="34" charset="0"/>
              </a:rPr>
              <a:t>are bringing in the </a:t>
            </a:r>
            <a:endParaRPr lang="en-US" sz="3600" i="1" dirty="0" smtClean="0">
              <a:solidFill>
                <a:srgbClr val="FFFF00"/>
              </a:solidFill>
              <a:effectLst>
                <a:outerShdw blurRad="38100" dist="38100" dir="2700000" algn="tl">
                  <a:srgbClr val="000000">
                    <a:alpha val="43137"/>
                  </a:srgbClr>
                </a:outerShdw>
              </a:effectLst>
              <a:latin typeface="Arial" pitchFamily="34" charset="0"/>
              <a:cs typeface="Arial" pitchFamily="34" charset="0"/>
            </a:endParaRPr>
          </a:p>
          <a:p>
            <a:pPr marL="0" indent="0" algn="ctr">
              <a:buNone/>
            </a:pPr>
            <a:r>
              <a:rPr lang="en-US" sz="3600" i="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Light of God”</a:t>
            </a:r>
          </a:p>
          <a:p>
            <a:pPr marL="0" indent="0" algn="ctr">
              <a:buNone/>
            </a:pPr>
            <a:endParaRPr lang="en-US" dirty="0"/>
          </a:p>
          <a:p>
            <a:endParaRPr lang="en-US" dirty="0"/>
          </a:p>
        </p:txBody>
      </p:sp>
    </p:spTree>
    <p:extLst>
      <p:ext uri="{BB962C8B-B14F-4D97-AF65-F5344CB8AC3E}">
        <p14:creationId xmlns:p14="http://schemas.microsoft.com/office/powerpoint/2010/main" val="11992579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0020" y="768926"/>
            <a:ext cx="7249886" cy="4525963"/>
          </a:xfrm>
        </p:spPr>
        <p:txBody>
          <a:bodyPr/>
          <a:lstStyle/>
          <a:p>
            <a:pPr marL="0" indent="0" algn="ctr">
              <a:buNone/>
            </a:pPr>
            <a:r>
              <a:rPr lang="en-US" sz="3600" dirty="0">
                <a:solidFill>
                  <a:schemeClr val="bg1"/>
                </a:solidFill>
                <a:latin typeface="Arial" pitchFamily="34" charset="0"/>
                <a:cs typeface="Arial" pitchFamily="34" charset="0"/>
              </a:rPr>
              <a:t>This is the offering plate, </a:t>
            </a:r>
            <a:endParaRPr lang="en-US" sz="3600" dirty="0" smtClean="0">
              <a:solidFill>
                <a:schemeClr val="bg1"/>
              </a:solidFill>
              <a:latin typeface="Arial" pitchFamily="34" charset="0"/>
              <a:cs typeface="Arial" pitchFamily="34" charset="0"/>
            </a:endParaRPr>
          </a:p>
          <a:p>
            <a:pPr marL="0" indent="0" algn="ctr">
              <a:buNone/>
            </a:pPr>
            <a:r>
              <a:rPr lang="en-US" sz="3600" dirty="0" smtClean="0">
                <a:solidFill>
                  <a:schemeClr val="bg1"/>
                </a:solidFill>
                <a:latin typeface="Arial" pitchFamily="34" charset="0"/>
                <a:cs typeface="Arial" pitchFamily="34" charset="0"/>
              </a:rPr>
              <a:t>reminding </a:t>
            </a:r>
            <a:r>
              <a:rPr lang="en-US" sz="3600" dirty="0">
                <a:solidFill>
                  <a:schemeClr val="bg1"/>
                </a:solidFill>
                <a:latin typeface="Arial" pitchFamily="34" charset="0"/>
                <a:cs typeface="Arial" pitchFamily="34" charset="0"/>
              </a:rPr>
              <a:t>us that God wants us to </a:t>
            </a:r>
            <a:r>
              <a:rPr lang="en-US" sz="3600" dirty="0" smtClean="0">
                <a:solidFill>
                  <a:schemeClr val="bg1"/>
                </a:solidFill>
                <a:latin typeface="Arial" pitchFamily="34" charset="0"/>
                <a:cs typeface="Arial" pitchFamily="34" charset="0"/>
              </a:rPr>
              <a:t>share; </a:t>
            </a:r>
            <a:r>
              <a:rPr lang="en-US" sz="3600" dirty="0">
                <a:solidFill>
                  <a:schemeClr val="bg1"/>
                </a:solidFill>
                <a:latin typeface="Arial" pitchFamily="34" charset="0"/>
                <a:cs typeface="Arial" pitchFamily="34" charset="0"/>
              </a:rPr>
              <a:t>Reminding us </a:t>
            </a:r>
            <a:r>
              <a:rPr lang="en-US" sz="3600" dirty="0" smtClean="0">
                <a:solidFill>
                  <a:schemeClr val="bg1"/>
                </a:solidFill>
                <a:latin typeface="Arial" pitchFamily="34" charset="0"/>
                <a:cs typeface="Arial" pitchFamily="34" charset="0"/>
              </a:rPr>
              <a:t>of the </a:t>
            </a:r>
            <a:r>
              <a:rPr lang="en-US" sz="3600" dirty="0">
                <a:solidFill>
                  <a:schemeClr val="bg1"/>
                </a:solidFill>
                <a:latin typeface="Arial" pitchFamily="34" charset="0"/>
                <a:cs typeface="Arial" pitchFamily="34" charset="0"/>
              </a:rPr>
              <a:t>many treasures that God has given us, and  that when we share we make everything so much better for everyone. </a:t>
            </a:r>
          </a:p>
          <a:p>
            <a:pPr marL="0" indent="0" algn="ctr">
              <a:buNone/>
            </a:pPr>
            <a:r>
              <a:rPr lang="en-US" sz="3600" i="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“We </a:t>
            </a:r>
            <a:r>
              <a:rPr lang="en-US" sz="3600" i="1" dirty="0">
                <a:solidFill>
                  <a:srgbClr val="FFFF00"/>
                </a:solidFill>
                <a:effectLst>
                  <a:outerShdw blurRad="38100" dist="38100" dir="2700000" algn="tl">
                    <a:srgbClr val="000000">
                      <a:alpha val="43137"/>
                    </a:srgbClr>
                  </a:outerShdw>
                </a:effectLst>
                <a:latin typeface="Arial" pitchFamily="34" charset="0"/>
                <a:cs typeface="Arial" pitchFamily="34" charset="0"/>
              </a:rPr>
              <a:t>are bringing in the </a:t>
            </a:r>
            <a:endParaRPr lang="en-US" sz="3600" i="1" dirty="0" smtClean="0">
              <a:solidFill>
                <a:srgbClr val="FFFF00"/>
              </a:solidFill>
              <a:effectLst>
                <a:outerShdw blurRad="38100" dist="38100" dir="2700000" algn="tl">
                  <a:srgbClr val="000000">
                    <a:alpha val="43137"/>
                  </a:srgbClr>
                </a:outerShdw>
              </a:effectLst>
              <a:latin typeface="Arial" pitchFamily="34" charset="0"/>
              <a:cs typeface="Arial" pitchFamily="34" charset="0"/>
            </a:endParaRPr>
          </a:p>
          <a:p>
            <a:pPr marL="0" indent="0" algn="ctr">
              <a:buNone/>
            </a:pPr>
            <a:r>
              <a:rPr lang="en-US" sz="3600" i="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Gifts </a:t>
            </a:r>
            <a:r>
              <a:rPr lang="en-US" sz="3600" i="1" dirty="0">
                <a:solidFill>
                  <a:srgbClr val="FFFF00"/>
                </a:solidFill>
                <a:effectLst>
                  <a:outerShdw blurRad="38100" dist="38100" dir="2700000" algn="tl">
                    <a:srgbClr val="000000">
                      <a:alpha val="43137"/>
                    </a:srgbClr>
                  </a:outerShdw>
                </a:effectLst>
                <a:latin typeface="Arial" pitchFamily="34" charset="0"/>
                <a:cs typeface="Arial" pitchFamily="34" charset="0"/>
              </a:rPr>
              <a:t>of </a:t>
            </a:r>
            <a:r>
              <a:rPr lang="en-US" sz="3600" i="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God”</a:t>
            </a:r>
            <a:endParaRPr lang="en-US" sz="3600" i="1" dirty="0">
              <a:solidFill>
                <a:srgbClr val="FFFF00"/>
              </a:solidFill>
              <a:effectLst>
                <a:outerShdw blurRad="38100" dist="38100" dir="2700000" algn="tl">
                  <a:srgbClr val="000000">
                    <a:alpha val="43137"/>
                  </a:srgbClr>
                </a:outerShdw>
              </a:effectLst>
              <a:latin typeface="Arial" pitchFamily="34" charset="0"/>
              <a:cs typeface="Arial" pitchFamily="34" charset="0"/>
            </a:endParaRPr>
          </a:p>
          <a:p>
            <a:endParaRPr lang="en-US" i="1" dirty="0"/>
          </a:p>
        </p:txBody>
      </p:sp>
    </p:spTree>
    <p:extLst>
      <p:ext uri="{BB962C8B-B14F-4D97-AF65-F5344CB8AC3E}">
        <p14:creationId xmlns:p14="http://schemas.microsoft.com/office/powerpoint/2010/main" val="1157593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32906</TotalTime>
  <Words>846</Words>
  <Application>Microsoft Office PowerPoint</Application>
  <PresentationFormat>On-screen Show (4:3)</PresentationFormat>
  <Paragraphs>143</Paragraphs>
  <Slides>26</Slides>
  <Notes>2</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Rejoicing Spirits Community  Welcome to our no-shush family service where everyone is welcome!  “Everyone Matters to God”</vt:lpstr>
      <vt:lpstr>PowerPoint Presentation</vt:lpstr>
      <vt:lpstr>PowerPoint Presentation</vt:lpstr>
      <vt:lpstr>Family Events</vt:lpstr>
      <vt:lpstr>Learning Our Refrain</vt:lpstr>
      <vt:lpstr>Setting the Table of Community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Offering  Welcome Children’s Choir!  “All Things Bright &amp; Beautiful”  “No One’s Exactly Like Me”  </vt:lpstr>
      <vt:lpstr>PowerPoint Presentation</vt:lpstr>
      <vt:lpstr>We Speak to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Oakland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Deborah Blair</dc:creator>
  <cp:lastModifiedBy>Joanne Blair</cp:lastModifiedBy>
  <cp:revision>434</cp:revision>
  <dcterms:created xsi:type="dcterms:W3CDTF">2010-10-14T20:31:06Z</dcterms:created>
  <dcterms:modified xsi:type="dcterms:W3CDTF">2014-11-19T20:33:18Z</dcterms:modified>
</cp:coreProperties>
</file>